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77" r:id="rId2"/>
  </p:sldIdLst>
  <p:sldSz cx="51206400" cy="40233600"/>
  <p:notesSz cx="7019925" cy="9305925"/>
  <p:defaultTextStyle>
    <a:defPPr>
      <a:defRPr lang="en-US"/>
    </a:defPPr>
    <a:lvl1pPr algn="l" rtl="0" fontAlgn="base">
      <a:spcBef>
        <a:spcPct val="0"/>
      </a:spcBef>
      <a:spcAft>
        <a:spcPct val="0"/>
      </a:spcAft>
      <a:defRPr kern="1200">
        <a:solidFill>
          <a:schemeClr val="tx1"/>
        </a:solidFill>
        <a:latin typeface="Arial" charset="0"/>
        <a:ea typeface="MS PGothic" pitchFamily="34" charset="-128"/>
        <a:cs typeface="Arial" charset="0"/>
      </a:defRPr>
    </a:lvl1pPr>
    <a:lvl2pPr marL="2612532" algn="l" rtl="0" fontAlgn="base">
      <a:spcBef>
        <a:spcPct val="0"/>
      </a:spcBef>
      <a:spcAft>
        <a:spcPct val="0"/>
      </a:spcAft>
      <a:defRPr kern="1200">
        <a:solidFill>
          <a:schemeClr val="tx1"/>
        </a:solidFill>
        <a:latin typeface="Arial" charset="0"/>
        <a:ea typeface="MS PGothic" pitchFamily="34" charset="-128"/>
        <a:cs typeface="Arial" charset="0"/>
      </a:defRPr>
    </a:lvl2pPr>
    <a:lvl3pPr marL="5225064" algn="l" rtl="0" fontAlgn="base">
      <a:spcBef>
        <a:spcPct val="0"/>
      </a:spcBef>
      <a:spcAft>
        <a:spcPct val="0"/>
      </a:spcAft>
      <a:defRPr kern="1200">
        <a:solidFill>
          <a:schemeClr val="tx1"/>
        </a:solidFill>
        <a:latin typeface="Arial" charset="0"/>
        <a:ea typeface="MS PGothic" pitchFamily="34" charset="-128"/>
        <a:cs typeface="Arial" charset="0"/>
      </a:defRPr>
    </a:lvl3pPr>
    <a:lvl4pPr marL="7837597" algn="l" rtl="0" fontAlgn="base">
      <a:spcBef>
        <a:spcPct val="0"/>
      </a:spcBef>
      <a:spcAft>
        <a:spcPct val="0"/>
      </a:spcAft>
      <a:defRPr kern="1200">
        <a:solidFill>
          <a:schemeClr val="tx1"/>
        </a:solidFill>
        <a:latin typeface="Arial" charset="0"/>
        <a:ea typeface="MS PGothic" pitchFamily="34" charset="-128"/>
        <a:cs typeface="Arial" charset="0"/>
      </a:defRPr>
    </a:lvl4pPr>
    <a:lvl5pPr marL="10450129" algn="l" rtl="0" fontAlgn="base">
      <a:spcBef>
        <a:spcPct val="0"/>
      </a:spcBef>
      <a:spcAft>
        <a:spcPct val="0"/>
      </a:spcAft>
      <a:defRPr kern="1200">
        <a:solidFill>
          <a:schemeClr val="tx1"/>
        </a:solidFill>
        <a:latin typeface="Arial" charset="0"/>
        <a:ea typeface="MS PGothic" pitchFamily="34" charset="-128"/>
        <a:cs typeface="Arial" charset="0"/>
      </a:defRPr>
    </a:lvl5pPr>
    <a:lvl6pPr marL="13062661" algn="l" defTabSz="5225064" rtl="0" eaLnBrk="1" latinLnBrk="0" hangingPunct="1">
      <a:defRPr kern="1200">
        <a:solidFill>
          <a:schemeClr val="tx1"/>
        </a:solidFill>
        <a:latin typeface="Arial" charset="0"/>
        <a:ea typeface="MS PGothic" pitchFamily="34" charset="-128"/>
        <a:cs typeface="Arial" charset="0"/>
      </a:defRPr>
    </a:lvl6pPr>
    <a:lvl7pPr marL="15675193" algn="l" defTabSz="5225064" rtl="0" eaLnBrk="1" latinLnBrk="0" hangingPunct="1">
      <a:defRPr kern="1200">
        <a:solidFill>
          <a:schemeClr val="tx1"/>
        </a:solidFill>
        <a:latin typeface="Arial" charset="0"/>
        <a:ea typeface="MS PGothic" pitchFamily="34" charset="-128"/>
        <a:cs typeface="Arial" charset="0"/>
      </a:defRPr>
    </a:lvl7pPr>
    <a:lvl8pPr marL="18287726" algn="l" defTabSz="5225064" rtl="0" eaLnBrk="1" latinLnBrk="0" hangingPunct="1">
      <a:defRPr kern="1200">
        <a:solidFill>
          <a:schemeClr val="tx1"/>
        </a:solidFill>
        <a:latin typeface="Arial" charset="0"/>
        <a:ea typeface="MS PGothic" pitchFamily="34" charset="-128"/>
        <a:cs typeface="Arial" charset="0"/>
      </a:defRPr>
    </a:lvl8pPr>
    <a:lvl9pPr marL="20900258" algn="l" defTabSz="5225064" rtl="0" eaLnBrk="1" latinLnBrk="0" hangingPunct="1">
      <a:defRPr kern="1200">
        <a:solidFill>
          <a:schemeClr val="tx1"/>
        </a:solidFill>
        <a:latin typeface="Arial" charset="0"/>
        <a:ea typeface="MS PGothic" pitchFamily="34" charset="-128"/>
        <a:cs typeface="Arial" charset="0"/>
      </a:defRPr>
    </a:lvl9pPr>
  </p:defaultTextStyle>
  <p:extLst>
    <p:ext uri="{EFAFB233-063F-42B5-8137-9DF3F51BA10A}">
      <p15:sldGuideLst xmlns:p15="http://schemas.microsoft.com/office/powerpoint/2012/main">
        <p15:guide id="1" orient="horz" pos="12672">
          <p15:clr>
            <a:srgbClr val="A4A3A4"/>
          </p15:clr>
        </p15:guide>
        <p15:guide id="2" orient="horz" pos="24768">
          <p15:clr>
            <a:srgbClr val="A4A3A4"/>
          </p15:clr>
        </p15:guide>
        <p15:guide id="3" orient="horz" pos="576">
          <p15:clr>
            <a:srgbClr val="A4A3A4"/>
          </p15:clr>
        </p15:guide>
        <p15:guide id="4" orient="horz" pos="1440">
          <p15:clr>
            <a:srgbClr val="A4A3A4"/>
          </p15:clr>
        </p15:guide>
        <p15:guide id="5" orient="horz" pos="4896">
          <p15:clr>
            <a:srgbClr val="A4A3A4"/>
          </p15:clr>
        </p15:guide>
        <p15:guide id="6" orient="horz" pos="25056">
          <p15:clr>
            <a:srgbClr val="A4A3A4"/>
          </p15:clr>
        </p15:guide>
        <p15:guide id="7" pos="16128">
          <p15:clr>
            <a:srgbClr val="A4A3A4"/>
          </p15:clr>
        </p15:guide>
        <p15:guide id="8" pos="864">
          <p15:clr>
            <a:srgbClr val="A4A3A4"/>
          </p15:clr>
        </p15:guide>
        <p15:guide id="9" pos="3139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16B60"/>
    <a:srgbClr val="648C28"/>
    <a:srgbClr val="8B8474"/>
    <a:srgbClr val="1E4B70"/>
    <a:srgbClr val="286E43"/>
    <a:srgbClr val="00518E"/>
    <a:srgbClr val="338C55"/>
    <a:srgbClr val="003399"/>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5" autoAdjust="0"/>
    <p:restoredTop sz="99888" autoAdjust="0"/>
  </p:normalViewPr>
  <p:slideViewPr>
    <p:cSldViewPr snapToGrid="0" showGuides="1">
      <p:cViewPr>
        <p:scale>
          <a:sx n="42" d="100"/>
          <a:sy n="42" d="100"/>
        </p:scale>
        <p:origin x="144" y="144"/>
      </p:cViewPr>
      <p:guideLst>
        <p:guide orient="horz" pos="12672"/>
        <p:guide orient="horz" pos="24768"/>
        <p:guide orient="horz" pos="576"/>
        <p:guide orient="horz" pos="1440"/>
        <p:guide orient="horz" pos="4896"/>
        <p:guide orient="horz" pos="25056"/>
        <p:guide pos="16128"/>
        <p:guide pos="864"/>
        <p:guide pos="31392"/>
      </p:guideLst>
    </p:cSldViewPr>
  </p:slideViewPr>
  <p:notesTextViewPr>
    <p:cViewPr>
      <p:scale>
        <a:sx n="100" d="100"/>
        <a:sy n="100" d="100"/>
      </p:scale>
      <p:origin x="0" y="0"/>
    </p:cViewPr>
  </p:notesTextViewPr>
  <p:sorterViewPr>
    <p:cViewPr>
      <p:scale>
        <a:sx n="100" d="100"/>
        <a:sy n="100" d="100"/>
      </p:scale>
      <p:origin x="0" y="6504"/>
    </p:cViewPr>
  </p:sorter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p:cNvSpPr>
            <a:spLocks noGrp="1" noChangeArrowheads="1"/>
          </p:cNvSpPr>
          <p:nvPr>
            <p:ph type="hdr" sz="quarter"/>
          </p:nvPr>
        </p:nvSpPr>
        <p:spPr bwMode="auto">
          <a:xfrm>
            <a:off x="0" y="0"/>
            <a:ext cx="3041650" cy="465138"/>
          </a:xfrm>
          <a:prstGeom prst="rect">
            <a:avLst/>
          </a:prstGeom>
          <a:noFill/>
          <a:ln w="9525">
            <a:noFill/>
            <a:miter lim="800000"/>
            <a:headEnd/>
            <a:tailEnd/>
          </a:ln>
          <a:effectLst/>
        </p:spPr>
        <p:txBody>
          <a:bodyPr vert="horz" wrap="square" lIns="92409" tIns="46205" rIns="92409" bIns="46205" numCol="1" anchor="t" anchorCtr="0" compatLnSpc="1">
            <a:prstTxWarp prst="textNoShape">
              <a:avLst/>
            </a:prstTxWarp>
          </a:bodyPr>
          <a:lstStyle>
            <a:lvl1pPr>
              <a:defRPr sz="1200">
                <a:latin typeface="Arial" charset="0"/>
                <a:ea typeface="ＭＳ Ｐゴシック" pitchFamily="-112" charset="-128"/>
                <a:cs typeface="+mn-cs"/>
              </a:defRPr>
            </a:lvl1pPr>
          </a:lstStyle>
          <a:p>
            <a:pPr>
              <a:defRPr/>
            </a:pPr>
            <a:endParaRPr lang="en-US"/>
          </a:p>
        </p:txBody>
      </p:sp>
      <p:sp>
        <p:nvSpPr>
          <p:cNvPr id="96259" name="Rectangle 3"/>
          <p:cNvSpPr>
            <a:spLocks noGrp="1" noChangeArrowheads="1"/>
          </p:cNvSpPr>
          <p:nvPr>
            <p:ph type="dt" sz="quarter" idx="1"/>
          </p:nvPr>
        </p:nvSpPr>
        <p:spPr bwMode="auto">
          <a:xfrm>
            <a:off x="3976688" y="0"/>
            <a:ext cx="3041650" cy="465138"/>
          </a:xfrm>
          <a:prstGeom prst="rect">
            <a:avLst/>
          </a:prstGeom>
          <a:noFill/>
          <a:ln w="9525">
            <a:noFill/>
            <a:miter lim="800000"/>
            <a:headEnd/>
            <a:tailEnd/>
          </a:ln>
          <a:effectLst/>
        </p:spPr>
        <p:txBody>
          <a:bodyPr vert="horz" wrap="square" lIns="92409" tIns="46205" rIns="92409" bIns="46205" numCol="1" anchor="t" anchorCtr="0" compatLnSpc="1">
            <a:prstTxWarp prst="textNoShape">
              <a:avLst/>
            </a:prstTxWarp>
          </a:bodyPr>
          <a:lstStyle>
            <a:lvl1pPr algn="r">
              <a:defRPr sz="1200">
                <a:latin typeface="Arial" charset="0"/>
                <a:ea typeface="ＭＳ Ｐゴシック" pitchFamily="-112" charset="-128"/>
                <a:cs typeface="+mn-cs"/>
              </a:defRPr>
            </a:lvl1pPr>
          </a:lstStyle>
          <a:p>
            <a:pPr>
              <a:defRPr/>
            </a:pPr>
            <a:endParaRPr lang="en-US"/>
          </a:p>
        </p:txBody>
      </p:sp>
      <p:sp>
        <p:nvSpPr>
          <p:cNvPr id="96260" name="Rectangle 4"/>
          <p:cNvSpPr>
            <a:spLocks noGrp="1" noChangeArrowheads="1"/>
          </p:cNvSpPr>
          <p:nvPr>
            <p:ph type="ftr" sz="quarter" idx="2"/>
          </p:nvPr>
        </p:nvSpPr>
        <p:spPr bwMode="auto">
          <a:xfrm>
            <a:off x="0" y="8839200"/>
            <a:ext cx="3041650" cy="465138"/>
          </a:xfrm>
          <a:prstGeom prst="rect">
            <a:avLst/>
          </a:prstGeom>
          <a:noFill/>
          <a:ln w="9525">
            <a:noFill/>
            <a:miter lim="800000"/>
            <a:headEnd/>
            <a:tailEnd/>
          </a:ln>
          <a:effectLst/>
        </p:spPr>
        <p:txBody>
          <a:bodyPr vert="horz" wrap="square" lIns="92409" tIns="46205" rIns="92409" bIns="46205" numCol="1" anchor="b" anchorCtr="0" compatLnSpc="1">
            <a:prstTxWarp prst="textNoShape">
              <a:avLst/>
            </a:prstTxWarp>
          </a:bodyPr>
          <a:lstStyle>
            <a:lvl1pPr>
              <a:defRPr sz="1200">
                <a:latin typeface="Arial" charset="0"/>
                <a:ea typeface="ＭＳ Ｐゴシック" pitchFamily="-112" charset="-128"/>
                <a:cs typeface="+mn-cs"/>
              </a:defRPr>
            </a:lvl1pPr>
          </a:lstStyle>
          <a:p>
            <a:pPr>
              <a:defRPr/>
            </a:pPr>
            <a:endParaRPr lang="en-US"/>
          </a:p>
        </p:txBody>
      </p:sp>
      <p:sp>
        <p:nvSpPr>
          <p:cNvPr id="96261" name="Rectangle 5"/>
          <p:cNvSpPr>
            <a:spLocks noGrp="1" noChangeArrowheads="1"/>
          </p:cNvSpPr>
          <p:nvPr>
            <p:ph type="sldNum" sz="quarter" idx="3"/>
          </p:nvPr>
        </p:nvSpPr>
        <p:spPr bwMode="auto">
          <a:xfrm>
            <a:off x="3976688" y="8839200"/>
            <a:ext cx="3041650" cy="465138"/>
          </a:xfrm>
          <a:prstGeom prst="rect">
            <a:avLst/>
          </a:prstGeom>
          <a:noFill/>
          <a:ln w="9525">
            <a:noFill/>
            <a:miter lim="800000"/>
            <a:headEnd/>
            <a:tailEnd/>
          </a:ln>
          <a:effectLst/>
        </p:spPr>
        <p:txBody>
          <a:bodyPr vert="horz" wrap="square" lIns="92409" tIns="46205" rIns="92409" bIns="46205" numCol="1" anchor="b" anchorCtr="0" compatLnSpc="1">
            <a:prstTxWarp prst="textNoShape">
              <a:avLst/>
            </a:prstTxWarp>
          </a:bodyPr>
          <a:lstStyle>
            <a:lvl1pPr algn="r">
              <a:defRPr sz="1200">
                <a:latin typeface="Arial" charset="0"/>
                <a:ea typeface="ＭＳ Ｐゴシック" pitchFamily="-112" charset="-128"/>
                <a:cs typeface="+mn-cs"/>
              </a:defRPr>
            </a:lvl1pPr>
          </a:lstStyle>
          <a:p>
            <a:pPr>
              <a:defRPr/>
            </a:pPr>
            <a:fld id="{34B942D9-7AB4-4A85-8C83-85D0D8E3F95D}" type="slidenum">
              <a:rPr lang="en-US"/>
              <a:pPr>
                <a:defRPr/>
              </a:pPr>
              <a:t>‹#›</a:t>
            </a:fld>
            <a:endParaRPr lang="en-US"/>
          </a:p>
        </p:txBody>
      </p:sp>
    </p:spTree>
    <p:extLst>
      <p:ext uri="{BB962C8B-B14F-4D97-AF65-F5344CB8AC3E}">
        <p14:creationId xmlns:p14="http://schemas.microsoft.com/office/powerpoint/2010/main" val="3072009020"/>
      </p:ext>
    </p:extLst>
  </p:cSld>
  <p:clrMap bg1="lt1" tx1="dk1" bg2="lt2" tx2="dk2" accent1="accent1" accent2="accent2" accent3="accent3" accent4="accent4" accent5="accent5" accent6="accent6" hlink="hlink" folHlink="folHlink"/>
</p:handoutMaster>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4690" name="Rectangle 2"/>
          <p:cNvSpPr>
            <a:spLocks noGrp="1" noChangeArrowheads="1"/>
          </p:cNvSpPr>
          <p:nvPr>
            <p:ph type="hdr" sz="quarter"/>
          </p:nvPr>
        </p:nvSpPr>
        <p:spPr bwMode="auto">
          <a:xfrm>
            <a:off x="0" y="0"/>
            <a:ext cx="3041650" cy="465138"/>
          </a:xfrm>
          <a:prstGeom prst="rect">
            <a:avLst/>
          </a:prstGeom>
          <a:noFill/>
          <a:ln w="9525">
            <a:noFill/>
            <a:miter lim="800000"/>
            <a:headEnd/>
            <a:tailEnd/>
          </a:ln>
          <a:effectLst/>
        </p:spPr>
        <p:txBody>
          <a:bodyPr vert="horz" wrap="square" lIns="92409" tIns="46205" rIns="92409" bIns="46205" numCol="1" anchor="t" anchorCtr="0" compatLnSpc="1">
            <a:prstTxWarp prst="textNoShape">
              <a:avLst/>
            </a:prstTxWarp>
          </a:bodyPr>
          <a:lstStyle>
            <a:lvl1pPr>
              <a:defRPr sz="1200">
                <a:latin typeface="Arial" charset="0"/>
                <a:ea typeface="ＭＳ Ｐゴシック" pitchFamily="-112" charset="-128"/>
                <a:cs typeface="+mn-cs"/>
              </a:defRPr>
            </a:lvl1pPr>
          </a:lstStyle>
          <a:p>
            <a:pPr>
              <a:defRPr/>
            </a:pPr>
            <a:endParaRPr lang="en-US"/>
          </a:p>
        </p:txBody>
      </p:sp>
      <p:sp>
        <p:nvSpPr>
          <p:cNvPr id="114691" name="Rectangle 3"/>
          <p:cNvSpPr>
            <a:spLocks noGrp="1" noChangeArrowheads="1"/>
          </p:cNvSpPr>
          <p:nvPr>
            <p:ph type="dt" idx="1"/>
          </p:nvPr>
        </p:nvSpPr>
        <p:spPr bwMode="auto">
          <a:xfrm>
            <a:off x="3976688" y="0"/>
            <a:ext cx="3041650" cy="465138"/>
          </a:xfrm>
          <a:prstGeom prst="rect">
            <a:avLst/>
          </a:prstGeom>
          <a:noFill/>
          <a:ln w="9525">
            <a:noFill/>
            <a:miter lim="800000"/>
            <a:headEnd/>
            <a:tailEnd/>
          </a:ln>
          <a:effectLst/>
        </p:spPr>
        <p:txBody>
          <a:bodyPr vert="horz" wrap="square" lIns="92409" tIns="46205" rIns="92409" bIns="46205" numCol="1" anchor="t" anchorCtr="0" compatLnSpc="1">
            <a:prstTxWarp prst="textNoShape">
              <a:avLst/>
            </a:prstTxWarp>
          </a:bodyPr>
          <a:lstStyle>
            <a:lvl1pPr algn="r">
              <a:defRPr sz="1200">
                <a:latin typeface="Arial" charset="0"/>
                <a:ea typeface="ＭＳ Ｐゴシック" pitchFamily="-112" charset="-128"/>
                <a:cs typeface="+mn-cs"/>
              </a:defRPr>
            </a:lvl1pPr>
          </a:lstStyle>
          <a:p>
            <a:pPr>
              <a:defRPr/>
            </a:pPr>
            <a:fld id="{77DDE789-0489-43E1-AADD-C60F1FF9A3E4}" type="datetime1">
              <a:rPr lang="en-US"/>
              <a:pPr>
                <a:defRPr/>
              </a:pPr>
              <a:t>7/25/21</a:t>
            </a:fld>
            <a:endParaRPr lang="en-US"/>
          </a:p>
        </p:txBody>
      </p:sp>
      <p:sp>
        <p:nvSpPr>
          <p:cNvPr id="14340" name="Rectangle 4"/>
          <p:cNvSpPr>
            <a:spLocks noGrp="1" noRot="1" noChangeAspect="1" noChangeArrowheads="1" noTextEdit="1"/>
          </p:cNvSpPr>
          <p:nvPr>
            <p:ph type="sldImg" idx="2"/>
          </p:nvPr>
        </p:nvSpPr>
        <p:spPr bwMode="auto">
          <a:xfrm>
            <a:off x="447675" y="533400"/>
            <a:ext cx="6124575" cy="48117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694" name="Rectangle 6"/>
          <p:cNvSpPr>
            <a:spLocks noGrp="1" noChangeArrowheads="1"/>
          </p:cNvSpPr>
          <p:nvPr>
            <p:ph type="ftr" sz="quarter" idx="4"/>
          </p:nvPr>
        </p:nvSpPr>
        <p:spPr bwMode="auto">
          <a:xfrm>
            <a:off x="0" y="8839200"/>
            <a:ext cx="3041650" cy="465138"/>
          </a:xfrm>
          <a:prstGeom prst="rect">
            <a:avLst/>
          </a:prstGeom>
          <a:noFill/>
          <a:ln w="9525">
            <a:noFill/>
            <a:miter lim="800000"/>
            <a:headEnd/>
            <a:tailEnd/>
          </a:ln>
          <a:effectLst/>
        </p:spPr>
        <p:txBody>
          <a:bodyPr vert="horz" wrap="square" lIns="92409" tIns="46205" rIns="92409" bIns="46205" numCol="1" anchor="b" anchorCtr="0" compatLnSpc="1">
            <a:prstTxWarp prst="textNoShape">
              <a:avLst/>
            </a:prstTxWarp>
          </a:bodyPr>
          <a:lstStyle>
            <a:lvl1pPr>
              <a:defRPr sz="1200">
                <a:latin typeface="Arial" charset="0"/>
                <a:ea typeface="ＭＳ Ｐゴシック" pitchFamily="-112" charset="-128"/>
                <a:cs typeface="+mn-cs"/>
              </a:defRPr>
            </a:lvl1pPr>
          </a:lstStyle>
          <a:p>
            <a:pPr>
              <a:defRPr/>
            </a:pPr>
            <a:endParaRPr lang="en-US"/>
          </a:p>
        </p:txBody>
      </p:sp>
      <p:sp>
        <p:nvSpPr>
          <p:cNvPr id="114695" name="Rectangle 7"/>
          <p:cNvSpPr>
            <a:spLocks noGrp="1" noChangeArrowheads="1"/>
          </p:cNvSpPr>
          <p:nvPr>
            <p:ph type="sldNum" sz="quarter" idx="5"/>
          </p:nvPr>
        </p:nvSpPr>
        <p:spPr bwMode="auto">
          <a:xfrm>
            <a:off x="3976688" y="8839200"/>
            <a:ext cx="3041650" cy="465138"/>
          </a:xfrm>
          <a:prstGeom prst="rect">
            <a:avLst/>
          </a:prstGeom>
          <a:noFill/>
          <a:ln w="9525">
            <a:noFill/>
            <a:miter lim="800000"/>
            <a:headEnd/>
            <a:tailEnd/>
          </a:ln>
          <a:effectLst/>
        </p:spPr>
        <p:txBody>
          <a:bodyPr vert="horz" wrap="square" lIns="92409" tIns="46205" rIns="92409" bIns="46205" numCol="1" anchor="b" anchorCtr="0" compatLnSpc="1">
            <a:prstTxWarp prst="textNoShape">
              <a:avLst/>
            </a:prstTxWarp>
          </a:bodyPr>
          <a:lstStyle>
            <a:lvl1pPr algn="r">
              <a:defRPr sz="1200">
                <a:latin typeface="Arial" charset="0"/>
                <a:ea typeface="ＭＳ Ｐゴシック" pitchFamily="-112" charset="-128"/>
                <a:cs typeface="+mn-cs"/>
              </a:defRPr>
            </a:lvl1pPr>
          </a:lstStyle>
          <a:p>
            <a:pPr>
              <a:defRPr/>
            </a:pPr>
            <a:fld id="{433F923E-CAB9-471F-99FC-DDA706DACCA0}" type="slidenum">
              <a:rPr lang="en-US"/>
              <a:pPr>
                <a:defRPr/>
              </a:pPr>
              <a:t>‹#›</a:t>
            </a:fld>
            <a:endParaRPr lang="en-US"/>
          </a:p>
        </p:txBody>
      </p:sp>
      <p:sp>
        <p:nvSpPr>
          <p:cNvPr id="114696" name="Rectangle 8"/>
          <p:cNvSpPr>
            <a:spLocks noGrp="1" noChangeArrowheads="1"/>
          </p:cNvSpPr>
          <p:nvPr>
            <p:ph type="body" sz="quarter" idx="3"/>
          </p:nvPr>
        </p:nvSpPr>
        <p:spPr bwMode="auto">
          <a:xfrm>
            <a:off x="304800" y="5492750"/>
            <a:ext cx="6410325" cy="3279775"/>
          </a:xfrm>
          <a:prstGeom prst="rect">
            <a:avLst/>
          </a:prstGeom>
          <a:noFill/>
          <a:ln w="9525">
            <a:noFill/>
            <a:miter lim="800000"/>
            <a:headEnd/>
            <a:tailEnd/>
          </a:ln>
          <a:effectLst/>
        </p:spPr>
        <p:txBody>
          <a:bodyPr vert="horz" wrap="square" lIns="92409" tIns="46205" rIns="92409" bIns="46205"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4081454002"/>
      </p:ext>
    </p:extLst>
  </p:cSld>
  <p:clrMap bg1="lt1" tx1="dk1" bg2="lt2" tx2="dk2" accent1="accent1" accent2="accent2" accent3="accent3" accent4="accent4" accent5="accent5" accent6="accent6" hlink="hlink" folHlink="folHlink"/>
  <p:hf hdr="0" ftr="0"/>
  <p:notesStyle>
    <a:lvl1pPr marL="979700" indent="-979700" algn="l" rtl="0" eaLnBrk="0" fontAlgn="base" hangingPunct="0">
      <a:spcBef>
        <a:spcPct val="30000"/>
      </a:spcBef>
      <a:spcAft>
        <a:spcPct val="0"/>
      </a:spcAft>
      <a:buFont typeface="Arial" charset="0"/>
      <a:buChar char="•"/>
      <a:defRPr sz="6900" kern="1200">
        <a:solidFill>
          <a:schemeClr val="tx1"/>
        </a:solidFill>
        <a:latin typeface="Arial" charset="0"/>
        <a:ea typeface="MS PGothic" pitchFamily="34" charset="-128"/>
        <a:cs typeface="ＭＳ Ｐゴシック" pitchFamily="-112" charset="-128"/>
      </a:defRPr>
    </a:lvl1pPr>
    <a:lvl2pPr marL="3592232" indent="-979700" algn="l" rtl="0" eaLnBrk="0" fontAlgn="base" hangingPunct="0">
      <a:spcBef>
        <a:spcPct val="30000"/>
      </a:spcBef>
      <a:spcAft>
        <a:spcPct val="0"/>
      </a:spcAft>
      <a:buFont typeface="Arial" charset="0"/>
      <a:buChar char="‒"/>
      <a:defRPr sz="6900" kern="1200">
        <a:solidFill>
          <a:schemeClr val="tx1"/>
        </a:solidFill>
        <a:latin typeface="Arial" charset="0"/>
        <a:ea typeface="MS PGothic" pitchFamily="34" charset="-128"/>
        <a:cs typeface="+mn-cs"/>
      </a:defRPr>
    </a:lvl2pPr>
    <a:lvl3pPr marL="6204764" indent="-979700" algn="l" rtl="0" eaLnBrk="0" fontAlgn="base" hangingPunct="0">
      <a:spcBef>
        <a:spcPct val="30000"/>
      </a:spcBef>
      <a:spcAft>
        <a:spcPct val="0"/>
      </a:spcAft>
      <a:buFont typeface="Arial" charset="0"/>
      <a:buChar char="•"/>
      <a:defRPr sz="6900" kern="1200">
        <a:solidFill>
          <a:schemeClr val="tx1"/>
        </a:solidFill>
        <a:latin typeface="Arial" charset="0"/>
        <a:ea typeface="MS PGothic" pitchFamily="34" charset="-128"/>
        <a:cs typeface="+mn-cs"/>
      </a:defRPr>
    </a:lvl3pPr>
    <a:lvl4pPr marL="8817296" indent="-979700" algn="l" rtl="0" eaLnBrk="0" fontAlgn="base" hangingPunct="0">
      <a:spcBef>
        <a:spcPct val="30000"/>
      </a:spcBef>
      <a:spcAft>
        <a:spcPct val="0"/>
      </a:spcAft>
      <a:buFont typeface="Arial" charset="0"/>
      <a:buChar char="‒"/>
      <a:defRPr sz="6900" kern="1200">
        <a:solidFill>
          <a:schemeClr val="tx1"/>
        </a:solidFill>
        <a:latin typeface="Arial" charset="0"/>
        <a:ea typeface="MS PGothic" pitchFamily="34" charset="-128"/>
        <a:cs typeface="+mn-cs"/>
      </a:defRPr>
    </a:lvl4pPr>
    <a:lvl5pPr marL="11429829" indent="-979700" algn="l" rtl="0" eaLnBrk="0" fontAlgn="base" hangingPunct="0">
      <a:spcBef>
        <a:spcPct val="30000"/>
      </a:spcBef>
      <a:spcAft>
        <a:spcPct val="0"/>
      </a:spcAft>
      <a:buFont typeface="Arial" charset="0"/>
      <a:buChar char="•"/>
      <a:defRPr sz="6900" kern="1200">
        <a:solidFill>
          <a:schemeClr val="tx1"/>
        </a:solidFill>
        <a:latin typeface="Arial" charset="0"/>
        <a:ea typeface="MS PGothic" pitchFamily="34" charset="-128"/>
        <a:cs typeface="+mn-cs"/>
      </a:defRPr>
    </a:lvl5pPr>
    <a:lvl6pPr marL="13062661" algn="l" defTabSz="5225064" rtl="0" eaLnBrk="1" latinLnBrk="0" hangingPunct="1">
      <a:defRPr sz="6900" kern="1200">
        <a:solidFill>
          <a:schemeClr val="tx1"/>
        </a:solidFill>
        <a:latin typeface="+mn-lt"/>
        <a:ea typeface="+mn-ea"/>
        <a:cs typeface="+mn-cs"/>
      </a:defRPr>
    </a:lvl6pPr>
    <a:lvl7pPr marL="15675193" algn="l" defTabSz="5225064" rtl="0" eaLnBrk="1" latinLnBrk="0" hangingPunct="1">
      <a:defRPr sz="6900" kern="1200">
        <a:solidFill>
          <a:schemeClr val="tx1"/>
        </a:solidFill>
        <a:latin typeface="+mn-lt"/>
        <a:ea typeface="+mn-ea"/>
        <a:cs typeface="+mn-cs"/>
      </a:defRPr>
    </a:lvl7pPr>
    <a:lvl8pPr marL="18287726" algn="l" defTabSz="5225064" rtl="0" eaLnBrk="1" latinLnBrk="0" hangingPunct="1">
      <a:defRPr sz="6900" kern="1200">
        <a:solidFill>
          <a:schemeClr val="tx1"/>
        </a:solidFill>
        <a:latin typeface="+mn-lt"/>
        <a:ea typeface="+mn-ea"/>
        <a:cs typeface="+mn-cs"/>
      </a:defRPr>
    </a:lvl8pPr>
    <a:lvl9pPr marL="20900258" algn="l" defTabSz="5225064" rtl="0" eaLnBrk="1" latinLnBrk="0" hangingPunct="1">
      <a:defRPr sz="6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MS PGothic" pitchFamily="34" charset="-128"/>
              </a:defRPr>
            </a:lvl1pPr>
            <a:lvl2pPr marL="742950" indent="-285750" eaLnBrk="0" hangingPunct="0">
              <a:defRPr>
                <a:solidFill>
                  <a:schemeClr val="tx1"/>
                </a:solidFill>
                <a:latin typeface="Arial" charset="0"/>
                <a:ea typeface="MS PGothic" pitchFamily="34" charset="-128"/>
              </a:defRPr>
            </a:lvl2pPr>
            <a:lvl3pPr marL="1143000" indent="-228600" eaLnBrk="0" hangingPunct="0">
              <a:defRPr>
                <a:solidFill>
                  <a:schemeClr val="tx1"/>
                </a:solidFill>
                <a:latin typeface="Arial" charset="0"/>
                <a:ea typeface="MS PGothic" pitchFamily="34" charset="-128"/>
              </a:defRPr>
            </a:lvl3pPr>
            <a:lvl4pPr marL="1600200" indent="-228600" eaLnBrk="0" hangingPunct="0">
              <a:defRPr>
                <a:solidFill>
                  <a:schemeClr val="tx1"/>
                </a:solidFill>
                <a:latin typeface="Arial" charset="0"/>
                <a:ea typeface="MS PGothic" pitchFamily="34" charset="-128"/>
              </a:defRPr>
            </a:lvl4pPr>
            <a:lvl5pPr marL="2057400" indent="-228600" eaLnBrk="0" hangingPunct="0">
              <a:defRPr>
                <a:solidFill>
                  <a:schemeClr val="tx1"/>
                </a:solidFill>
                <a:latin typeface="Arial" charset="0"/>
                <a:ea typeface="MS PGothic" pitchFamily="34" charset="-128"/>
              </a:defRPr>
            </a:lvl5pPr>
            <a:lvl6pPr marL="2514600" indent="-228600" eaLnBrk="0" fontAlgn="base" hangingPunct="0">
              <a:spcBef>
                <a:spcPct val="0"/>
              </a:spcBef>
              <a:spcAft>
                <a:spcPct val="0"/>
              </a:spcAft>
              <a:defRPr>
                <a:solidFill>
                  <a:schemeClr val="tx1"/>
                </a:solidFill>
                <a:latin typeface="Arial" charset="0"/>
                <a:ea typeface="MS PGothic" pitchFamily="34" charset="-128"/>
              </a:defRPr>
            </a:lvl6pPr>
            <a:lvl7pPr marL="2971800" indent="-228600" eaLnBrk="0" fontAlgn="base" hangingPunct="0">
              <a:spcBef>
                <a:spcPct val="0"/>
              </a:spcBef>
              <a:spcAft>
                <a:spcPct val="0"/>
              </a:spcAft>
              <a:defRPr>
                <a:solidFill>
                  <a:schemeClr val="tx1"/>
                </a:solidFill>
                <a:latin typeface="Arial" charset="0"/>
                <a:ea typeface="MS PGothic" pitchFamily="34" charset="-128"/>
              </a:defRPr>
            </a:lvl7pPr>
            <a:lvl8pPr marL="3429000" indent="-228600" eaLnBrk="0" fontAlgn="base" hangingPunct="0">
              <a:spcBef>
                <a:spcPct val="0"/>
              </a:spcBef>
              <a:spcAft>
                <a:spcPct val="0"/>
              </a:spcAft>
              <a:defRPr>
                <a:solidFill>
                  <a:schemeClr val="tx1"/>
                </a:solidFill>
                <a:latin typeface="Arial" charset="0"/>
                <a:ea typeface="MS PGothic" pitchFamily="34" charset="-128"/>
              </a:defRPr>
            </a:lvl8pPr>
            <a:lvl9pPr marL="3886200" indent="-228600" eaLnBrk="0" fontAlgn="base" hangingPunct="0">
              <a:spcBef>
                <a:spcPct val="0"/>
              </a:spcBef>
              <a:spcAft>
                <a:spcPct val="0"/>
              </a:spcAft>
              <a:defRPr>
                <a:solidFill>
                  <a:schemeClr val="tx1"/>
                </a:solidFill>
                <a:latin typeface="Arial" charset="0"/>
                <a:ea typeface="MS PGothic" pitchFamily="34" charset="-128"/>
              </a:defRPr>
            </a:lvl9pPr>
          </a:lstStyle>
          <a:p>
            <a:pPr eaLnBrk="1" hangingPunct="1"/>
            <a:fld id="{66092A8F-26AD-499C-8808-793F4876396C}" type="datetime1">
              <a:rPr lang="en-US" smtClean="0"/>
              <a:pPr eaLnBrk="1" hangingPunct="1"/>
              <a:t>7/26/21</a:t>
            </a:fld>
            <a:endParaRPr lang="en-US"/>
          </a:p>
        </p:txBody>
      </p:sp>
      <p:sp>
        <p:nvSpPr>
          <p:cNvPr id="1536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MS PGothic" pitchFamily="34" charset="-128"/>
              </a:defRPr>
            </a:lvl1pPr>
            <a:lvl2pPr marL="742950" indent="-285750" eaLnBrk="0" hangingPunct="0">
              <a:defRPr>
                <a:solidFill>
                  <a:schemeClr val="tx1"/>
                </a:solidFill>
                <a:latin typeface="Arial" charset="0"/>
                <a:ea typeface="MS PGothic" pitchFamily="34" charset="-128"/>
              </a:defRPr>
            </a:lvl2pPr>
            <a:lvl3pPr marL="1143000" indent="-228600" eaLnBrk="0" hangingPunct="0">
              <a:defRPr>
                <a:solidFill>
                  <a:schemeClr val="tx1"/>
                </a:solidFill>
                <a:latin typeface="Arial" charset="0"/>
                <a:ea typeface="MS PGothic" pitchFamily="34" charset="-128"/>
              </a:defRPr>
            </a:lvl3pPr>
            <a:lvl4pPr marL="1600200" indent="-228600" eaLnBrk="0" hangingPunct="0">
              <a:defRPr>
                <a:solidFill>
                  <a:schemeClr val="tx1"/>
                </a:solidFill>
                <a:latin typeface="Arial" charset="0"/>
                <a:ea typeface="MS PGothic" pitchFamily="34" charset="-128"/>
              </a:defRPr>
            </a:lvl4pPr>
            <a:lvl5pPr marL="2057400" indent="-228600" eaLnBrk="0" hangingPunct="0">
              <a:defRPr>
                <a:solidFill>
                  <a:schemeClr val="tx1"/>
                </a:solidFill>
                <a:latin typeface="Arial" charset="0"/>
                <a:ea typeface="MS PGothic" pitchFamily="34" charset="-128"/>
              </a:defRPr>
            </a:lvl5pPr>
            <a:lvl6pPr marL="2514600" indent="-228600" eaLnBrk="0" fontAlgn="base" hangingPunct="0">
              <a:spcBef>
                <a:spcPct val="0"/>
              </a:spcBef>
              <a:spcAft>
                <a:spcPct val="0"/>
              </a:spcAft>
              <a:defRPr>
                <a:solidFill>
                  <a:schemeClr val="tx1"/>
                </a:solidFill>
                <a:latin typeface="Arial" charset="0"/>
                <a:ea typeface="MS PGothic" pitchFamily="34" charset="-128"/>
              </a:defRPr>
            </a:lvl6pPr>
            <a:lvl7pPr marL="2971800" indent="-228600" eaLnBrk="0" fontAlgn="base" hangingPunct="0">
              <a:spcBef>
                <a:spcPct val="0"/>
              </a:spcBef>
              <a:spcAft>
                <a:spcPct val="0"/>
              </a:spcAft>
              <a:defRPr>
                <a:solidFill>
                  <a:schemeClr val="tx1"/>
                </a:solidFill>
                <a:latin typeface="Arial" charset="0"/>
                <a:ea typeface="MS PGothic" pitchFamily="34" charset="-128"/>
              </a:defRPr>
            </a:lvl7pPr>
            <a:lvl8pPr marL="3429000" indent="-228600" eaLnBrk="0" fontAlgn="base" hangingPunct="0">
              <a:spcBef>
                <a:spcPct val="0"/>
              </a:spcBef>
              <a:spcAft>
                <a:spcPct val="0"/>
              </a:spcAft>
              <a:defRPr>
                <a:solidFill>
                  <a:schemeClr val="tx1"/>
                </a:solidFill>
                <a:latin typeface="Arial" charset="0"/>
                <a:ea typeface="MS PGothic" pitchFamily="34" charset="-128"/>
              </a:defRPr>
            </a:lvl8pPr>
            <a:lvl9pPr marL="3886200" indent="-228600" eaLnBrk="0" fontAlgn="base" hangingPunct="0">
              <a:spcBef>
                <a:spcPct val="0"/>
              </a:spcBef>
              <a:spcAft>
                <a:spcPct val="0"/>
              </a:spcAft>
              <a:defRPr>
                <a:solidFill>
                  <a:schemeClr val="tx1"/>
                </a:solidFill>
                <a:latin typeface="Arial" charset="0"/>
                <a:ea typeface="MS PGothic" pitchFamily="34" charset="-128"/>
              </a:defRPr>
            </a:lvl9pPr>
          </a:lstStyle>
          <a:p>
            <a:pPr eaLnBrk="1" hangingPunct="1"/>
            <a:fld id="{94DD3771-37CF-4365-91EF-A540A61597EA}" type="slidenum">
              <a:rPr lang="en-US" smtClean="0"/>
              <a:pPr eaLnBrk="1" hangingPunct="1"/>
              <a:t>1</a:t>
            </a:fld>
            <a:endParaRPr lang="en-US"/>
          </a:p>
        </p:txBody>
      </p:sp>
      <p:sp>
        <p:nvSpPr>
          <p:cNvPr id="15364" name="Rectangle 2"/>
          <p:cNvSpPr>
            <a:spLocks noGrp="1" noRot="1" noChangeAspect="1" noChangeArrowheads="1" noTextEdit="1"/>
          </p:cNvSpPr>
          <p:nvPr>
            <p:ph type="sldImg"/>
          </p:nvPr>
        </p:nvSpPr>
        <p:spPr>
          <a:xfrm>
            <a:off x="449263" y="533400"/>
            <a:ext cx="6122987" cy="4811713"/>
          </a:xfrm>
          <a:ln/>
        </p:spPr>
      </p:sp>
      <p:sp>
        <p:nvSpPr>
          <p:cNvPr id="1536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extLst>
      <p:ext uri="{BB962C8B-B14F-4D97-AF65-F5344CB8AC3E}">
        <p14:creationId xmlns:p14="http://schemas.microsoft.com/office/powerpoint/2010/main" val="21865720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560320" y="5811520"/>
            <a:ext cx="46085760" cy="428413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15481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8182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6129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560320" y="5811520"/>
            <a:ext cx="46085760" cy="428413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5120640" y="10253983"/>
            <a:ext cx="21336000" cy="28638497"/>
          </a:xfrm>
          <a:prstGeom prst="rect">
            <a:avLst/>
          </a:prstGeom>
          <a:noFill/>
          <a:ln>
            <a:noFill/>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7310080" y="10253983"/>
            <a:ext cx="21336000" cy="28638497"/>
          </a:xfrm>
          <a:prstGeom prst="rect">
            <a:avLst/>
          </a:prstGeom>
          <a:noFill/>
          <a:ln>
            <a:noFill/>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01301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4468" r:id="rId1"/>
    <p:sldLayoutId id="2147484469" r:id="rId2"/>
    <p:sldLayoutId id="2147484471" r:id="rId3"/>
    <p:sldLayoutId id="2147484470" r:id="rId4"/>
  </p:sldLayoutIdLst>
  <p:txStyles>
    <p:titleStyle>
      <a:lvl1pPr algn="l" rtl="0" fontAlgn="base">
        <a:spcBef>
          <a:spcPct val="0"/>
        </a:spcBef>
        <a:spcAft>
          <a:spcPct val="0"/>
        </a:spcAft>
        <a:defRPr sz="14900" b="1">
          <a:solidFill>
            <a:schemeClr val="tx2"/>
          </a:solidFill>
          <a:latin typeface="+mj-lt"/>
          <a:ea typeface="MS PGothic" pitchFamily="34" charset="-128"/>
          <a:cs typeface="ＭＳ Ｐゴシック" pitchFamily="-112" charset="-128"/>
        </a:defRPr>
      </a:lvl1pPr>
      <a:lvl2pPr algn="l" rtl="0" fontAlgn="base">
        <a:spcBef>
          <a:spcPct val="0"/>
        </a:spcBef>
        <a:spcAft>
          <a:spcPct val="0"/>
        </a:spcAft>
        <a:defRPr sz="14900" b="1">
          <a:solidFill>
            <a:schemeClr val="tx2"/>
          </a:solidFill>
          <a:latin typeface="Arial" charset="0"/>
          <a:ea typeface="MS PGothic" pitchFamily="34" charset="-128"/>
          <a:cs typeface="ＭＳ Ｐゴシック" pitchFamily="-112" charset="-128"/>
        </a:defRPr>
      </a:lvl2pPr>
      <a:lvl3pPr algn="l" rtl="0" fontAlgn="base">
        <a:spcBef>
          <a:spcPct val="0"/>
        </a:spcBef>
        <a:spcAft>
          <a:spcPct val="0"/>
        </a:spcAft>
        <a:defRPr sz="14900" b="1">
          <a:solidFill>
            <a:schemeClr val="tx2"/>
          </a:solidFill>
          <a:latin typeface="Arial" charset="0"/>
          <a:ea typeface="MS PGothic" pitchFamily="34" charset="-128"/>
          <a:cs typeface="ＭＳ Ｐゴシック" pitchFamily="-112" charset="-128"/>
        </a:defRPr>
      </a:lvl3pPr>
      <a:lvl4pPr algn="l" rtl="0" fontAlgn="base">
        <a:spcBef>
          <a:spcPct val="0"/>
        </a:spcBef>
        <a:spcAft>
          <a:spcPct val="0"/>
        </a:spcAft>
        <a:defRPr sz="14900" b="1">
          <a:solidFill>
            <a:schemeClr val="tx2"/>
          </a:solidFill>
          <a:latin typeface="Arial" charset="0"/>
          <a:ea typeface="MS PGothic" pitchFamily="34" charset="-128"/>
          <a:cs typeface="ＭＳ Ｐゴシック" pitchFamily="-112" charset="-128"/>
        </a:defRPr>
      </a:lvl4pPr>
      <a:lvl5pPr algn="l" rtl="0" fontAlgn="base">
        <a:spcBef>
          <a:spcPct val="0"/>
        </a:spcBef>
        <a:spcAft>
          <a:spcPct val="0"/>
        </a:spcAft>
        <a:defRPr sz="14900" b="1">
          <a:solidFill>
            <a:schemeClr val="tx2"/>
          </a:solidFill>
          <a:latin typeface="Arial" charset="0"/>
          <a:ea typeface="MS PGothic" pitchFamily="34" charset="-128"/>
          <a:cs typeface="ＭＳ Ｐゴシック" pitchFamily="-112" charset="-128"/>
        </a:defRPr>
      </a:lvl5pPr>
      <a:lvl6pPr marL="2612532" algn="l" rtl="0" eaLnBrk="1" fontAlgn="base" hangingPunct="1">
        <a:spcBef>
          <a:spcPct val="0"/>
        </a:spcBef>
        <a:spcAft>
          <a:spcPct val="0"/>
        </a:spcAft>
        <a:defRPr sz="14900" b="1">
          <a:solidFill>
            <a:schemeClr val="tx2"/>
          </a:solidFill>
          <a:latin typeface="Arial" charset="0"/>
        </a:defRPr>
      </a:lvl6pPr>
      <a:lvl7pPr marL="5225064" algn="l" rtl="0" eaLnBrk="1" fontAlgn="base" hangingPunct="1">
        <a:spcBef>
          <a:spcPct val="0"/>
        </a:spcBef>
        <a:spcAft>
          <a:spcPct val="0"/>
        </a:spcAft>
        <a:defRPr sz="14900" b="1">
          <a:solidFill>
            <a:schemeClr val="tx2"/>
          </a:solidFill>
          <a:latin typeface="Arial" charset="0"/>
        </a:defRPr>
      </a:lvl7pPr>
      <a:lvl8pPr marL="7837597" algn="l" rtl="0" eaLnBrk="1" fontAlgn="base" hangingPunct="1">
        <a:spcBef>
          <a:spcPct val="0"/>
        </a:spcBef>
        <a:spcAft>
          <a:spcPct val="0"/>
        </a:spcAft>
        <a:defRPr sz="14900" b="1">
          <a:solidFill>
            <a:schemeClr val="tx2"/>
          </a:solidFill>
          <a:latin typeface="Arial" charset="0"/>
        </a:defRPr>
      </a:lvl8pPr>
      <a:lvl9pPr marL="10450129" algn="l" rtl="0" eaLnBrk="1" fontAlgn="base" hangingPunct="1">
        <a:spcBef>
          <a:spcPct val="0"/>
        </a:spcBef>
        <a:spcAft>
          <a:spcPct val="0"/>
        </a:spcAft>
        <a:defRPr sz="14900" b="1">
          <a:solidFill>
            <a:schemeClr val="tx2"/>
          </a:solidFill>
          <a:latin typeface="Arial" charset="0"/>
        </a:defRPr>
      </a:lvl9pPr>
    </p:titleStyle>
    <p:bodyStyle>
      <a:lvl1pPr marL="1288124" indent="-1288124" algn="l" rtl="0" fontAlgn="base">
        <a:lnSpc>
          <a:spcPct val="95000"/>
        </a:lnSpc>
        <a:spcBef>
          <a:spcPct val="70000"/>
        </a:spcBef>
        <a:spcAft>
          <a:spcPct val="0"/>
        </a:spcAft>
        <a:buClr>
          <a:schemeClr val="tx2"/>
        </a:buClr>
        <a:buChar char="•"/>
        <a:defRPr lang="en-US" sz="13100">
          <a:solidFill>
            <a:schemeClr val="tx1"/>
          </a:solidFill>
          <a:latin typeface="+mn-lt"/>
          <a:ea typeface="MS PGothic" pitchFamily="34" charset="-128"/>
          <a:cs typeface="ＭＳ Ｐゴシック" pitchFamily="-112" charset="-128"/>
        </a:defRPr>
      </a:lvl1pPr>
      <a:lvl2pPr marL="3292882" indent="-1351625" algn="l" rtl="0" fontAlgn="base">
        <a:lnSpc>
          <a:spcPct val="95000"/>
        </a:lnSpc>
        <a:spcBef>
          <a:spcPct val="70000"/>
        </a:spcBef>
        <a:spcAft>
          <a:spcPct val="0"/>
        </a:spcAft>
        <a:buClr>
          <a:schemeClr val="tx2"/>
        </a:buClr>
        <a:buChar char="–"/>
        <a:defRPr lang="en-US" sz="12000">
          <a:solidFill>
            <a:schemeClr val="tx1"/>
          </a:solidFill>
          <a:latin typeface="+mn-lt"/>
          <a:ea typeface="MS PGothic" pitchFamily="34" charset="-128"/>
        </a:defRPr>
      </a:lvl2pPr>
      <a:lvl3pPr marL="4898498" indent="-952489" algn="l" rtl="0" fontAlgn="base">
        <a:lnSpc>
          <a:spcPct val="95000"/>
        </a:lnSpc>
        <a:spcBef>
          <a:spcPct val="70000"/>
        </a:spcBef>
        <a:spcAft>
          <a:spcPct val="0"/>
        </a:spcAft>
        <a:buClr>
          <a:schemeClr val="tx2"/>
        </a:buClr>
        <a:buChar char="•"/>
        <a:defRPr lang="en-US" sz="10900">
          <a:solidFill>
            <a:schemeClr val="tx1"/>
          </a:solidFill>
          <a:latin typeface="+mn-lt"/>
          <a:ea typeface="MS PGothic" pitchFamily="34" charset="-128"/>
        </a:defRPr>
      </a:lvl3pPr>
      <a:lvl4pPr marL="6513188" indent="-961557" algn="l" rtl="0" fontAlgn="base">
        <a:lnSpc>
          <a:spcPct val="95000"/>
        </a:lnSpc>
        <a:spcBef>
          <a:spcPct val="70000"/>
        </a:spcBef>
        <a:spcAft>
          <a:spcPct val="0"/>
        </a:spcAft>
        <a:buClr>
          <a:schemeClr val="tx2"/>
        </a:buClr>
        <a:buChar char="–"/>
        <a:defRPr lang="en-US" sz="10900">
          <a:solidFill>
            <a:schemeClr val="tx1"/>
          </a:solidFill>
          <a:latin typeface="+mn-lt"/>
          <a:ea typeface="MS PGothic" pitchFamily="34" charset="-128"/>
        </a:defRPr>
      </a:lvl4pPr>
      <a:lvl5pPr marL="8191380" indent="-1025059" algn="l" rtl="0" fontAlgn="base">
        <a:lnSpc>
          <a:spcPct val="95000"/>
        </a:lnSpc>
        <a:spcBef>
          <a:spcPct val="70000"/>
        </a:spcBef>
        <a:spcAft>
          <a:spcPct val="0"/>
        </a:spcAft>
        <a:buClr>
          <a:schemeClr val="tx2"/>
        </a:buClr>
        <a:buChar char="•"/>
        <a:defRPr lang="en-US" sz="10900">
          <a:solidFill>
            <a:schemeClr val="tx1"/>
          </a:solidFill>
          <a:latin typeface="+mn-lt"/>
          <a:ea typeface="MS PGothic" pitchFamily="34" charset="-128"/>
        </a:defRPr>
      </a:lvl5pPr>
      <a:lvl6pPr marL="10803912" indent="-1025059" algn="l" rtl="0" eaLnBrk="1" fontAlgn="base" hangingPunct="1">
        <a:lnSpc>
          <a:spcPct val="95000"/>
        </a:lnSpc>
        <a:spcBef>
          <a:spcPct val="70000"/>
        </a:spcBef>
        <a:spcAft>
          <a:spcPct val="0"/>
        </a:spcAft>
        <a:buClr>
          <a:schemeClr val="tx2"/>
        </a:buClr>
        <a:buChar char="•"/>
        <a:defRPr sz="10900">
          <a:solidFill>
            <a:schemeClr val="tx1"/>
          </a:solidFill>
          <a:latin typeface="+mn-lt"/>
        </a:defRPr>
      </a:lvl6pPr>
      <a:lvl7pPr marL="13416444" indent="-1025059" algn="l" rtl="0" eaLnBrk="1" fontAlgn="base" hangingPunct="1">
        <a:lnSpc>
          <a:spcPct val="95000"/>
        </a:lnSpc>
        <a:spcBef>
          <a:spcPct val="70000"/>
        </a:spcBef>
        <a:spcAft>
          <a:spcPct val="0"/>
        </a:spcAft>
        <a:buClr>
          <a:schemeClr val="tx2"/>
        </a:buClr>
        <a:buChar char="•"/>
        <a:defRPr sz="10900">
          <a:solidFill>
            <a:schemeClr val="tx1"/>
          </a:solidFill>
          <a:latin typeface="+mn-lt"/>
        </a:defRPr>
      </a:lvl7pPr>
      <a:lvl8pPr marL="16028977" indent="-1025059" algn="l" rtl="0" eaLnBrk="1" fontAlgn="base" hangingPunct="1">
        <a:lnSpc>
          <a:spcPct val="95000"/>
        </a:lnSpc>
        <a:spcBef>
          <a:spcPct val="70000"/>
        </a:spcBef>
        <a:spcAft>
          <a:spcPct val="0"/>
        </a:spcAft>
        <a:buClr>
          <a:schemeClr val="tx2"/>
        </a:buClr>
        <a:buChar char="•"/>
        <a:defRPr sz="10900">
          <a:solidFill>
            <a:schemeClr val="tx1"/>
          </a:solidFill>
          <a:latin typeface="+mn-lt"/>
        </a:defRPr>
      </a:lvl8pPr>
      <a:lvl9pPr marL="18641509" indent="-1025059" algn="l" rtl="0" eaLnBrk="1" fontAlgn="base" hangingPunct="1">
        <a:lnSpc>
          <a:spcPct val="95000"/>
        </a:lnSpc>
        <a:spcBef>
          <a:spcPct val="70000"/>
        </a:spcBef>
        <a:spcAft>
          <a:spcPct val="0"/>
        </a:spcAft>
        <a:buClr>
          <a:schemeClr val="tx2"/>
        </a:buClr>
        <a:buChar char="•"/>
        <a:defRPr sz="10900">
          <a:solidFill>
            <a:schemeClr val="tx1"/>
          </a:solidFill>
          <a:latin typeface="+mn-lt"/>
        </a:defRPr>
      </a:lvl9pPr>
    </p:bodyStyle>
    <p:otherStyle>
      <a:defPPr>
        <a:defRPr lang="en-US"/>
      </a:defPPr>
      <a:lvl1pPr marL="0" algn="l" defTabSz="5225064" rtl="0" eaLnBrk="1" latinLnBrk="0" hangingPunct="1">
        <a:defRPr sz="10300" kern="1200">
          <a:solidFill>
            <a:schemeClr val="tx1"/>
          </a:solidFill>
          <a:latin typeface="+mn-lt"/>
          <a:ea typeface="+mn-ea"/>
          <a:cs typeface="+mn-cs"/>
        </a:defRPr>
      </a:lvl1pPr>
      <a:lvl2pPr marL="2612532" algn="l" defTabSz="5225064" rtl="0" eaLnBrk="1" latinLnBrk="0" hangingPunct="1">
        <a:defRPr sz="10300" kern="1200">
          <a:solidFill>
            <a:schemeClr val="tx1"/>
          </a:solidFill>
          <a:latin typeface="+mn-lt"/>
          <a:ea typeface="+mn-ea"/>
          <a:cs typeface="+mn-cs"/>
        </a:defRPr>
      </a:lvl2pPr>
      <a:lvl3pPr marL="5225064" algn="l" defTabSz="5225064" rtl="0" eaLnBrk="1" latinLnBrk="0" hangingPunct="1">
        <a:defRPr sz="10300" kern="1200">
          <a:solidFill>
            <a:schemeClr val="tx1"/>
          </a:solidFill>
          <a:latin typeface="+mn-lt"/>
          <a:ea typeface="+mn-ea"/>
          <a:cs typeface="+mn-cs"/>
        </a:defRPr>
      </a:lvl3pPr>
      <a:lvl4pPr marL="7837597" algn="l" defTabSz="5225064" rtl="0" eaLnBrk="1" latinLnBrk="0" hangingPunct="1">
        <a:defRPr sz="10300" kern="1200">
          <a:solidFill>
            <a:schemeClr val="tx1"/>
          </a:solidFill>
          <a:latin typeface="+mn-lt"/>
          <a:ea typeface="+mn-ea"/>
          <a:cs typeface="+mn-cs"/>
        </a:defRPr>
      </a:lvl4pPr>
      <a:lvl5pPr marL="10450129" algn="l" defTabSz="5225064" rtl="0" eaLnBrk="1" latinLnBrk="0" hangingPunct="1">
        <a:defRPr sz="10300" kern="1200">
          <a:solidFill>
            <a:schemeClr val="tx1"/>
          </a:solidFill>
          <a:latin typeface="+mn-lt"/>
          <a:ea typeface="+mn-ea"/>
          <a:cs typeface="+mn-cs"/>
        </a:defRPr>
      </a:lvl5pPr>
      <a:lvl6pPr marL="13062661" algn="l" defTabSz="5225064" rtl="0" eaLnBrk="1" latinLnBrk="0" hangingPunct="1">
        <a:defRPr sz="10300" kern="1200">
          <a:solidFill>
            <a:schemeClr val="tx1"/>
          </a:solidFill>
          <a:latin typeface="+mn-lt"/>
          <a:ea typeface="+mn-ea"/>
          <a:cs typeface="+mn-cs"/>
        </a:defRPr>
      </a:lvl6pPr>
      <a:lvl7pPr marL="15675193" algn="l" defTabSz="5225064" rtl="0" eaLnBrk="1" latinLnBrk="0" hangingPunct="1">
        <a:defRPr sz="10300" kern="1200">
          <a:solidFill>
            <a:schemeClr val="tx1"/>
          </a:solidFill>
          <a:latin typeface="+mn-lt"/>
          <a:ea typeface="+mn-ea"/>
          <a:cs typeface="+mn-cs"/>
        </a:defRPr>
      </a:lvl7pPr>
      <a:lvl8pPr marL="18287726" algn="l" defTabSz="5225064" rtl="0" eaLnBrk="1" latinLnBrk="0" hangingPunct="1">
        <a:defRPr sz="10300" kern="1200">
          <a:solidFill>
            <a:schemeClr val="tx1"/>
          </a:solidFill>
          <a:latin typeface="+mn-lt"/>
          <a:ea typeface="+mn-ea"/>
          <a:cs typeface="+mn-cs"/>
        </a:defRPr>
      </a:lvl8pPr>
      <a:lvl9pPr marL="20900258" algn="l" defTabSz="5225064" rtl="0" eaLnBrk="1" latinLnBrk="0" hangingPunct="1">
        <a:defRPr sz="10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71600" y="1016000"/>
            <a:ext cx="7315200" cy="1109472"/>
          </a:xfrm>
          <a:prstGeom prst="rect">
            <a:avLst/>
          </a:prstGeom>
        </p:spPr>
      </p:pic>
      <p:pic>
        <p:nvPicPr>
          <p:cNvPr id="32" name="Picture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299872" y="39455068"/>
            <a:ext cx="14630400" cy="392582"/>
          </a:xfrm>
          <a:prstGeom prst="rect">
            <a:avLst/>
          </a:prstGeom>
        </p:spPr>
      </p:pic>
      <p:sp>
        <p:nvSpPr>
          <p:cNvPr id="33" name="Rectangle 548"/>
          <p:cNvSpPr>
            <a:spLocks noChangeArrowheads="1"/>
          </p:cNvSpPr>
          <p:nvPr/>
        </p:nvSpPr>
        <p:spPr bwMode="auto">
          <a:xfrm>
            <a:off x="26356776" y="18634740"/>
            <a:ext cx="10972800" cy="9289900"/>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endParaRPr lang="en-US" sz="4000" dirty="0"/>
          </a:p>
        </p:txBody>
      </p:sp>
      <p:sp>
        <p:nvSpPr>
          <p:cNvPr id="34" name="Text Box 549"/>
          <p:cNvSpPr txBox="1">
            <a:spLocks noChangeArrowheads="1"/>
          </p:cNvSpPr>
          <p:nvPr/>
        </p:nvSpPr>
        <p:spPr bwMode="auto">
          <a:xfrm>
            <a:off x="26356776" y="18405537"/>
            <a:ext cx="10972800" cy="1184243"/>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dirty="0"/>
              <a:t>Posterior Distributions of Coefficients for Flood Risk Standardized Covariates</a:t>
            </a:r>
          </a:p>
        </p:txBody>
      </p:sp>
      <p:sp>
        <p:nvSpPr>
          <p:cNvPr id="36" name="Rectangle 535"/>
          <p:cNvSpPr>
            <a:spLocks noChangeArrowheads="1"/>
          </p:cNvSpPr>
          <p:nvPr/>
        </p:nvSpPr>
        <p:spPr bwMode="auto">
          <a:xfrm>
            <a:off x="26356776" y="7772401"/>
            <a:ext cx="10969625" cy="9956800"/>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r>
              <a:rPr lang="en-US" sz="4000" dirty="0"/>
              <a:t>We fit a Bayesian hierarchical model (BHM) where the CHD prevalence at a census tract is a linear function of several flood risk measures, SVIs, air pollution concentrations, and smoking prevalence in the tract. To account for the spatial correlation among census tracts, we use a latent Gaussian conditional autoregressive (CAR) model. </a:t>
            </a:r>
          </a:p>
          <a:p>
            <a:endParaRPr lang="en-US" sz="4000" dirty="0"/>
          </a:p>
          <a:p>
            <a:r>
              <a:rPr lang="en-US" sz="4000" dirty="0"/>
              <a:t>In a CAR model, the random effect in a census tract is encouraged to be close to those in adjacent tracts, inducing spatial dependence.</a:t>
            </a:r>
          </a:p>
          <a:p>
            <a:endParaRPr lang="en-US" sz="4000" dirty="0"/>
          </a:p>
          <a:p>
            <a:endParaRPr lang="en-US" sz="4000" dirty="0"/>
          </a:p>
          <a:p>
            <a:endParaRPr lang="en-US" sz="4000" dirty="0"/>
          </a:p>
        </p:txBody>
      </p:sp>
      <p:sp>
        <p:nvSpPr>
          <p:cNvPr id="37" name="Rectangle 533"/>
          <p:cNvSpPr>
            <a:spLocks noChangeArrowheads="1"/>
          </p:cNvSpPr>
          <p:nvPr/>
        </p:nvSpPr>
        <p:spPr bwMode="auto">
          <a:xfrm>
            <a:off x="13710264" y="7920739"/>
            <a:ext cx="10972800" cy="13594077"/>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endParaRPr lang="en-US" sz="4000" dirty="0"/>
          </a:p>
        </p:txBody>
      </p:sp>
      <p:sp>
        <p:nvSpPr>
          <p:cNvPr id="39" name="Text Box 539"/>
          <p:cNvSpPr txBox="1">
            <a:spLocks noChangeArrowheads="1"/>
          </p:cNvSpPr>
          <p:nvPr/>
        </p:nvSpPr>
        <p:spPr bwMode="auto">
          <a:xfrm>
            <a:off x="26356776" y="7772401"/>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Methods</a:t>
            </a:r>
          </a:p>
        </p:txBody>
      </p:sp>
      <p:sp>
        <p:nvSpPr>
          <p:cNvPr id="40" name="Text Box 585"/>
          <p:cNvSpPr txBox="1">
            <a:spLocks noChangeArrowheads="1"/>
          </p:cNvSpPr>
          <p:nvPr/>
        </p:nvSpPr>
        <p:spPr bwMode="auto">
          <a:xfrm>
            <a:off x="1371600" y="1981200"/>
            <a:ext cx="48463200" cy="594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chorCtr="1"/>
          <a:lstStyle>
            <a:lvl1pPr defTabSz="838200" eaLnBrk="0" hangingPunct="0">
              <a:defRPr sz="2400">
                <a:solidFill>
                  <a:schemeClr val="tx1"/>
                </a:solidFill>
                <a:latin typeface="Times New Roman" pitchFamily="18" charset="0"/>
              </a:defRPr>
            </a:lvl1pPr>
            <a:lvl2pPr marL="742950" indent="-285750" defTabSz="838200" eaLnBrk="0" hangingPunct="0">
              <a:defRPr sz="2400">
                <a:solidFill>
                  <a:schemeClr val="tx1"/>
                </a:solidFill>
                <a:latin typeface="Times New Roman" pitchFamily="18" charset="0"/>
              </a:defRPr>
            </a:lvl2pPr>
            <a:lvl3pPr marL="1143000" indent="-228600" defTabSz="838200" eaLnBrk="0" hangingPunct="0">
              <a:defRPr sz="2400">
                <a:solidFill>
                  <a:schemeClr val="tx1"/>
                </a:solidFill>
                <a:latin typeface="Times New Roman" pitchFamily="18" charset="0"/>
              </a:defRPr>
            </a:lvl3pPr>
            <a:lvl4pPr marL="1600200" indent="-228600" defTabSz="838200" eaLnBrk="0" hangingPunct="0">
              <a:defRPr sz="2400">
                <a:solidFill>
                  <a:schemeClr val="tx1"/>
                </a:solidFill>
                <a:latin typeface="Times New Roman" pitchFamily="18" charset="0"/>
              </a:defRPr>
            </a:lvl4pPr>
            <a:lvl5pPr marL="2057400" indent="-228600" defTabSz="838200" eaLnBrk="0" hangingPunct="0">
              <a:defRPr sz="2400">
                <a:solidFill>
                  <a:schemeClr val="tx1"/>
                </a:solidFill>
                <a:latin typeface="Times New Roman" pitchFamily="18" charset="0"/>
              </a:defRPr>
            </a:lvl5pPr>
            <a:lvl6pPr marL="2514600" indent="-228600" defTabSz="838200" eaLnBrk="0" fontAlgn="base" hangingPunct="0">
              <a:spcBef>
                <a:spcPct val="0"/>
              </a:spcBef>
              <a:spcAft>
                <a:spcPct val="0"/>
              </a:spcAft>
              <a:defRPr sz="2400">
                <a:solidFill>
                  <a:schemeClr val="tx1"/>
                </a:solidFill>
                <a:latin typeface="Times New Roman" pitchFamily="18" charset="0"/>
              </a:defRPr>
            </a:lvl6pPr>
            <a:lvl7pPr marL="2971800" indent="-228600" defTabSz="838200" eaLnBrk="0" fontAlgn="base" hangingPunct="0">
              <a:spcBef>
                <a:spcPct val="0"/>
              </a:spcBef>
              <a:spcAft>
                <a:spcPct val="0"/>
              </a:spcAft>
              <a:defRPr sz="2400">
                <a:solidFill>
                  <a:schemeClr val="tx1"/>
                </a:solidFill>
                <a:latin typeface="Times New Roman" pitchFamily="18" charset="0"/>
              </a:defRPr>
            </a:lvl7pPr>
            <a:lvl8pPr marL="3429000" indent="-228600" defTabSz="838200" eaLnBrk="0" fontAlgn="base" hangingPunct="0">
              <a:spcBef>
                <a:spcPct val="0"/>
              </a:spcBef>
              <a:spcAft>
                <a:spcPct val="0"/>
              </a:spcAft>
              <a:defRPr sz="2400">
                <a:solidFill>
                  <a:schemeClr val="tx1"/>
                </a:solidFill>
                <a:latin typeface="Times New Roman" pitchFamily="18" charset="0"/>
              </a:defRPr>
            </a:lvl8pPr>
            <a:lvl9pPr marL="3886200" indent="-228600" defTabSz="838200" eaLnBrk="0" fontAlgn="base" hangingPunct="0">
              <a:spcBef>
                <a:spcPct val="0"/>
              </a:spcBef>
              <a:spcAft>
                <a:spcPct val="0"/>
              </a:spcAft>
              <a:defRPr sz="2400">
                <a:solidFill>
                  <a:schemeClr val="tx1"/>
                </a:solidFill>
                <a:latin typeface="Times New Roman" pitchFamily="18" charset="0"/>
              </a:defRPr>
            </a:lvl9pPr>
          </a:lstStyle>
          <a:p>
            <a:pPr marL="457200" indent="-457200" algn="ctr">
              <a:spcBef>
                <a:spcPts val="0"/>
              </a:spcBef>
            </a:pPr>
            <a:r>
              <a:rPr lang="en-US" sz="8000" b="1" dirty="0">
                <a:solidFill>
                  <a:schemeClr val="bg1"/>
                </a:solidFill>
                <a:effectLst>
                  <a:outerShdw blurRad="38100" dist="38100" dir="2700000" algn="tl">
                    <a:srgbClr val="000000">
                      <a:alpha val="43137"/>
                    </a:srgbClr>
                  </a:outerShdw>
                </a:effectLst>
                <a:latin typeface="Arial" pitchFamily="34" charset="0"/>
              </a:rPr>
              <a:t>Effects of Flood Risk and Climate Change </a:t>
            </a:r>
          </a:p>
          <a:p>
            <a:pPr marL="457200" indent="-457200" algn="ctr">
              <a:spcBef>
                <a:spcPts val="0"/>
              </a:spcBef>
            </a:pPr>
            <a:r>
              <a:rPr lang="en-US" sz="8000" b="1" dirty="0">
                <a:solidFill>
                  <a:schemeClr val="bg1"/>
                </a:solidFill>
                <a:effectLst>
                  <a:outerShdw blurRad="38100" dist="38100" dir="2700000" algn="tl">
                    <a:srgbClr val="000000">
                      <a:alpha val="43137"/>
                    </a:srgbClr>
                  </a:outerShdw>
                </a:effectLst>
                <a:latin typeface="Arial" pitchFamily="34" charset="0"/>
              </a:rPr>
              <a:t>on Census Tract-Level Health Outcomes</a:t>
            </a:r>
          </a:p>
          <a:p>
            <a:pPr marL="457200" indent="-457200" algn="ctr">
              <a:spcBef>
                <a:spcPts val="0"/>
              </a:spcBef>
            </a:pPr>
            <a:r>
              <a:rPr lang="en-US" sz="5400" dirty="0">
                <a:solidFill>
                  <a:schemeClr val="bg1"/>
                </a:solidFill>
                <a:effectLst>
                  <a:outerShdw blurRad="38100" dist="38100" dir="2700000" algn="tl">
                    <a:srgbClr val="000000">
                      <a:alpha val="43137"/>
                    </a:srgbClr>
                  </a:outerShdw>
                </a:effectLst>
                <a:latin typeface="Arial" pitchFamily="34" charset="0"/>
              </a:rPr>
              <a:t>Alvin Sheng and Kyle P. Messier</a:t>
            </a:r>
            <a:br>
              <a:rPr lang="en-US" sz="5400" dirty="0">
                <a:solidFill>
                  <a:schemeClr val="bg1"/>
                </a:solidFill>
                <a:effectLst>
                  <a:outerShdw blurRad="38100" dist="38100" dir="2700000" algn="tl">
                    <a:srgbClr val="000000">
                      <a:alpha val="43137"/>
                    </a:srgbClr>
                  </a:outerShdw>
                </a:effectLst>
                <a:latin typeface="Arial" pitchFamily="34" charset="0"/>
              </a:rPr>
            </a:br>
            <a:r>
              <a:rPr lang="en-US" sz="5400" dirty="0">
                <a:solidFill>
                  <a:schemeClr val="bg1"/>
                </a:solidFill>
                <a:effectLst>
                  <a:outerShdw blurRad="38100" dist="38100" dir="2700000" algn="tl">
                    <a:srgbClr val="000000">
                      <a:alpha val="43137"/>
                    </a:srgbClr>
                  </a:outerShdw>
                </a:effectLst>
                <a:latin typeface="Arial" pitchFamily="34" charset="0"/>
              </a:rPr>
              <a:t>NC State University and Spatiotemporal Health Analytics Group, Predictive Toxicology Branch, NIEHS</a:t>
            </a:r>
            <a:endParaRPr lang="en-US" sz="5400" b="1" baseline="30000" dirty="0">
              <a:solidFill>
                <a:schemeClr val="bg1"/>
              </a:solidFill>
              <a:effectLst>
                <a:outerShdw blurRad="38100" dist="38100" dir="2700000" algn="tl">
                  <a:srgbClr val="000000">
                    <a:alpha val="43137"/>
                  </a:srgbClr>
                </a:outerShdw>
              </a:effectLst>
              <a:latin typeface="Arial Narrow" pitchFamily="34" charset="0"/>
              <a:cs typeface="Times New Roman" pitchFamily="18" charset="0"/>
            </a:endParaRPr>
          </a:p>
        </p:txBody>
      </p:sp>
      <p:sp>
        <p:nvSpPr>
          <p:cNvPr id="41" name="Text Box 539"/>
          <p:cNvSpPr txBox="1">
            <a:spLocks noChangeArrowheads="1"/>
          </p:cNvSpPr>
          <p:nvPr/>
        </p:nvSpPr>
        <p:spPr bwMode="auto">
          <a:xfrm>
            <a:off x="13710264" y="7920739"/>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Data</a:t>
            </a:r>
          </a:p>
        </p:txBody>
      </p:sp>
      <p:sp>
        <p:nvSpPr>
          <p:cNvPr id="42" name="Rectangle 533"/>
          <p:cNvSpPr>
            <a:spLocks noChangeArrowheads="1"/>
          </p:cNvSpPr>
          <p:nvPr/>
        </p:nvSpPr>
        <p:spPr bwMode="auto">
          <a:xfrm>
            <a:off x="1351090" y="7920739"/>
            <a:ext cx="10972800" cy="5236462"/>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r>
              <a:rPr lang="en-US" sz="4000" dirty="0"/>
              <a:t>Floods have been linked to various health outcomes such as mental disorders and chronic diseases. This is likely due to psychosocial and post-traumatic stress caused by natural disasters and inadequate responses to them. </a:t>
            </a:r>
          </a:p>
          <a:p>
            <a:endParaRPr lang="en-US" sz="4000" dirty="0"/>
          </a:p>
        </p:txBody>
      </p:sp>
      <p:sp>
        <p:nvSpPr>
          <p:cNvPr id="43" name="Text Box 534"/>
          <p:cNvSpPr txBox="1">
            <a:spLocks noChangeArrowheads="1"/>
          </p:cNvSpPr>
          <p:nvPr/>
        </p:nvSpPr>
        <p:spPr bwMode="auto">
          <a:xfrm>
            <a:off x="1339976" y="7907529"/>
            <a:ext cx="10996613"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Background</a:t>
            </a:r>
          </a:p>
        </p:txBody>
      </p:sp>
      <p:sp>
        <p:nvSpPr>
          <p:cNvPr id="46" name="Rectangle 548"/>
          <p:cNvSpPr>
            <a:spLocks noChangeArrowheads="1"/>
          </p:cNvSpPr>
          <p:nvPr/>
        </p:nvSpPr>
        <p:spPr bwMode="auto">
          <a:xfrm>
            <a:off x="1373928" y="21884639"/>
            <a:ext cx="10972800" cy="15475573"/>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endParaRPr lang="en-US" sz="2800" dirty="0"/>
          </a:p>
        </p:txBody>
      </p:sp>
      <p:sp>
        <p:nvSpPr>
          <p:cNvPr id="47" name="Text Box 549"/>
          <p:cNvSpPr txBox="1">
            <a:spLocks noChangeArrowheads="1"/>
          </p:cNvSpPr>
          <p:nvPr/>
        </p:nvSpPr>
        <p:spPr bwMode="auto">
          <a:xfrm>
            <a:off x="1372340" y="21884640"/>
            <a:ext cx="10972800" cy="1377538"/>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dirty="0"/>
              <a:t>Percent of Properties with Any Risk of Flooding in 2050, in each Census Tract</a:t>
            </a:r>
          </a:p>
        </p:txBody>
      </p:sp>
      <p:sp>
        <p:nvSpPr>
          <p:cNvPr id="50" name="Rectangle 535"/>
          <p:cNvSpPr>
            <a:spLocks noChangeArrowheads="1"/>
          </p:cNvSpPr>
          <p:nvPr/>
        </p:nvSpPr>
        <p:spPr bwMode="auto">
          <a:xfrm>
            <a:off x="38852475" y="7823200"/>
            <a:ext cx="10969625" cy="10270217"/>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r>
              <a:rPr lang="en-US" sz="4000" dirty="0"/>
              <a:t>Many of the SVIs and air pollutants are associated with a net increase in CHD prevalence. In particular, the percentage of the population 65 or over, PM2.5 concentration, and smoking prevalence are associated with large increases in CHD prevalence.</a:t>
            </a:r>
          </a:p>
          <a:p>
            <a:endParaRPr lang="en-US" sz="4000" dirty="0"/>
          </a:p>
          <a:p>
            <a:r>
              <a:rPr lang="en-US" sz="4000" dirty="0"/>
              <a:t>Even though the flood risk covariates are on overall associated with an increase in CHD prevalence, the only significant covariate under the 5% level was the percent of properties with any risk of flooding in 2050, which is associated with a decrease in CHD prevalence. </a:t>
            </a:r>
          </a:p>
          <a:p>
            <a:endParaRPr lang="en-US" sz="4000" dirty="0"/>
          </a:p>
          <a:p>
            <a:endParaRPr lang="en-US" sz="4000" dirty="0"/>
          </a:p>
          <a:p>
            <a:endParaRPr lang="en-US" sz="4000" dirty="0"/>
          </a:p>
          <a:p>
            <a:endParaRPr lang="en-US" sz="4000" dirty="0"/>
          </a:p>
          <a:p>
            <a:r>
              <a:rPr lang="en-US" sz="4000" dirty="0"/>
              <a:t>We were not able to detect a harmful effect of flooding on cardiovascular health. This is likely because other covariates in the model already explain most of the variability in CHD prevalence.</a:t>
            </a:r>
          </a:p>
          <a:p>
            <a:endParaRPr lang="en-US" sz="4000" dirty="0"/>
          </a:p>
        </p:txBody>
      </p:sp>
      <p:sp>
        <p:nvSpPr>
          <p:cNvPr id="51" name="Text Box 539"/>
          <p:cNvSpPr txBox="1">
            <a:spLocks noChangeArrowheads="1"/>
          </p:cNvSpPr>
          <p:nvPr/>
        </p:nvSpPr>
        <p:spPr bwMode="auto">
          <a:xfrm>
            <a:off x="38850887" y="7772401"/>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Discussion</a:t>
            </a:r>
          </a:p>
        </p:txBody>
      </p:sp>
      <p:sp>
        <p:nvSpPr>
          <p:cNvPr id="52" name="Rectangle 548"/>
          <p:cNvSpPr>
            <a:spLocks noChangeArrowheads="1"/>
          </p:cNvSpPr>
          <p:nvPr/>
        </p:nvSpPr>
        <p:spPr bwMode="auto">
          <a:xfrm>
            <a:off x="38862002" y="35996879"/>
            <a:ext cx="10972800" cy="2529841"/>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nchor="t"/>
          <a:lstStyle/>
          <a:p>
            <a:pPr>
              <a:spcBef>
                <a:spcPts val="1200"/>
              </a:spcBef>
            </a:pPr>
            <a:r>
              <a:rPr lang="en-US" sz="4000" dirty="0">
                <a:latin typeface="Arial" pitchFamily="34" charset="0"/>
                <a:cs typeface="Arial" pitchFamily="34" charset="0"/>
              </a:rPr>
              <a:t>This project was supported by NIH Summer Internship Program in Biomedical Research.</a:t>
            </a:r>
          </a:p>
        </p:txBody>
      </p:sp>
      <p:sp>
        <p:nvSpPr>
          <p:cNvPr id="53" name="Text Box 549"/>
          <p:cNvSpPr txBox="1">
            <a:spLocks noChangeArrowheads="1"/>
          </p:cNvSpPr>
          <p:nvPr/>
        </p:nvSpPr>
        <p:spPr bwMode="auto">
          <a:xfrm>
            <a:off x="38862001" y="35996879"/>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Acknowledgments</a:t>
            </a:r>
          </a:p>
        </p:txBody>
      </p:sp>
      <p:sp>
        <p:nvSpPr>
          <p:cNvPr id="54" name="Rectangle 548"/>
          <p:cNvSpPr>
            <a:spLocks noChangeArrowheads="1"/>
          </p:cNvSpPr>
          <p:nvPr/>
        </p:nvSpPr>
        <p:spPr bwMode="auto">
          <a:xfrm>
            <a:off x="38831224" y="24983441"/>
            <a:ext cx="10972800" cy="10417242"/>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r>
              <a:rPr lang="en-US" sz="2800" dirty="0"/>
              <a:t>Keep track of all the references you’re consulting</a:t>
            </a:r>
          </a:p>
          <a:p>
            <a:endParaRPr lang="en-US" sz="2800" dirty="0"/>
          </a:p>
          <a:p>
            <a:r>
              <a:rPr lang="en-US" sz="2800" dirty="0"/>
              <a:t>Make an overleaf document so you can use </a:t>
            </a:r>
            <a:r>
              <a:rPr lang="en-US" sz="2800" dirty="0" err="1"/>
              <a:t>BibTex</a:t>
            </a:r>
            <a:endParaRPr lang="en-US" sz="2800" dirty="0"/>
          </a:p>
          <a:p>
            <a:endParaRPr lang="en-US" sz="2800" dirty="0"/>
          </a:p>
          <a:p>
            <a:r>
              <a:rPr lang="en-US" sz="2800" dirty="0"/>
              <a:t>Example citation: </a:t>
            </a:r>
          </a:p>
          <a:p>
            <a:endParaRPr lang="en-US" sz="2800" dirty="0"/>
          </a:p>
          <a:p>
            <a:r>
              <a:rPr lang="en-US" sz="2800" dirty="0"/>
              <a:t>Gavin J, Jennison C (1997). “A subpixel Image Restoration Algorithm.” Journal of Computational</a:t>
            </a:r>
          </a:p>
          <a:p>
            <a:r>
              <a:rPr lang="en-US" sz="2800" dirty="0"/>
              <a:t>and Graphical and Statistics, 6, 182–201.</a:t>
            </a:r>
          </a:p>
          <a:p>
            <a:endParaRPr lang="en-US" sz="2800" dirty="0"/>
          </a:p>
          <a:p>
            <a:r>
              <a:rPr lang="en-US" sz="2800" dirty="0"/>
              <a:t>(This can be wrapped up towards the end.) </a:t>
            </a:r>
          </a:p>
        </p:txBody>
      </p:sp>
      <p:sp>
        <p:nvSpPr>
          <p:cNvPr id="59" name="Text Box 549"/>
          <p:cNvSpPr txBox="1">
            <a:spLocks noChangeArrowheads="1"/>
          </p:cNvSpPr>
          <p:nvPr/>
        </p:nvSpPr>
        <p:spPr bwMode="auto">
          <a:xfrm>
            <a:off x="38831224" y="24907240"/>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References</a:t>
            </a:r>
          </a:p>
        </p:txBody>
      </p:sp>
      <p:sp>
        <p:nvSpPr>
          <p:cNvPr id="60" name="Rectangle 533"/>
          <p:cNvSpPr>
            <a:spLocks noChangeArrowheads="1"/>
          </p:cNvSpPr>
          <p:nvPr/>
        </p:nvSpPr>
        <p:spPr bwMode="auto">
          <a:xfrm>
            <a:off x="1339976" y="13858248"/>
            <a:ext cx="10972800" cy="7331336"/>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r>
              <a:rPr lang="en-US" sz="4000" dirty="0"/>
              <a:t>We estimate the effect of the flood risk at a given census tract on the prevalence of coronary heart disease (CHD) among adults. We also estimate the effects of several social vulnerability indices (SVIs), air pollution, and prevalence of smoking among adults on this health outcome. We focus on 7 states in the Southeastern U.S.: North Carolina, South Carolina, Tennessee, Georgia, Alabama, Mississippi, and Florida. </a:t>
            </a:r>
          </a:p>
          <a:p>
            <a:endParaRPr lang="en-US" sz="4000" dirty="0"/>
          </a:p>
        </p:txBody>
      </p:sp>
      <p:sp>
        <p:nvSpPr>
          <p:cNvPr id="61" name="Text Box 534"/>
          <p:cNvSpPr txBox="1">
            <a:spLocks noChangeArrowheads="1"/>
          </p:cNvSpPr>
          <p:nvPr/>
        </p:nvSpPr>
        <p:spPr bwMode="auto">
          <a:xfrm>
            <a:off x="1339976" y="13858249"/>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Objective</a:t>
            </a:r>
          </a:p>
        </p:txBody>
      </p:sp>
      <p:sp>
        <p:nvSpPr>
          <p:cNvPr id="62" name="Rectangle 535"/>
          <p:cNvSpPr>
            <a:spLocks noChangeArrowheads="1"/>
          </p:cNvSpPr>
          <p:nvPr/>
        </p:nvSpPr>
        <p:spPr bwMode="auto">
          <a:xfrm>
            <a:off x="38832812" y="18830935"/>
            <a:ext cx="10969625" cy="5389586"/>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pPr marL="571500" indent="-571500">
              <a:buFont typeface="Arial" panose="020B0604020202020204" pitchFamily="34" charset="0"/>
              <a:buChar char="•"/>
            </a:pPr>
            <a:r>
              <a:rPr lang="en-US" sz="4000" dirty="0"/>
              <a:t>Account for multicollinearity among the flood risk covariates. </a:t>
            </a:r>
          </a:p>
          <a:p>
            <a:pPr marL="571500" indent="-571500">
              <a:buFont typeface="Arial" panose="020B0604020202020204" pitchFamily="34" charset="0"/>
              <a:buChar char="•"/>
            </a:pPr>
            <a:r>
              <a:rPr lang="en-US" sz="4000" dirty="0"/>
              <a:t>Incorporate other flood risk measures derived from 3-meter level raster data. </a:t>
            </a:r>
          </a:p>
          <a:p>
            <a:pPr marL="571500" indent="-571500">
              <a:buFont typeface="Arial" panose="020B0604020202020204" pitchFamily="34" charset="0"/>
              <a:buChar char="•"/>
            </a:pPr>
            <a:r>
              <a:rPr lang="en-US" sz="4000" dirty="0"/>
              <a:t>Implement more complex BHMs that include measurement error and multiple response variables.</a:t>
            </a:r>
          </a:p>
          <a:p>
            <a:endParaRPr lang="en-US" sz="4000" dirty="0"/>
          </a:p>
        </p:txBody>
      </p:sp>
      <p:sp>
        <p:nvSpPr>
          <p:cNvPr id="63" name="Text Box 539"/>
          <p:cNvSpPr txBox="1">
            <a:spLocks noChangeArrowheads="1"/>
          </p:cNvSpPr>
          <p:nvPr/>
        </p:nvSpPr>
        <p:spPr bwMode="auto">
          <a:xfrm>
            <a:off x="38831224" y="18780135"/>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Future Directions</a:t>
            </a:r>
          </a:p>
        </p:txBody>
      </p:sp>
      <p:sp>
        <p:nvSpPr>
          <p:cNvPr id="56" name="Rectangle 533">
            <a:extLst>
              <a:ext uri="{FF2B5EF4-FFF2-40B4-BE49-F238E27FC236}">
                <a16:creationId xmlns:a16="http://schemas.microsoft.com/office/drawing/2014/main" id="{CA4D3642-418D-B341-9070-859E19C0F489}"/>
              </a:ext>
            </a:extLst>
          </p:cNvPr>
          <p:cNvSpPr>
            <a:spLocks noChangeArrowheads="1"/>
          </p:cNvSpPr>
          <p:nvPr/>
        </p:nvSpPr>
        <p:spPr bwMode="auto">
          <a:xfrm>
            <a:off x="13710264" y="22265639"/>
            <a:ext cx="10972800" cy="15094572"/>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endParaRPr lang="en-US" sz="4000" dirty="0"/>
          </a:p>
        </p:txBody>
      </p:sp>
      <p:sp>
        <p:nvSpPr>
          <p:cNvPr id="57" name="Text Box 539">
            <a:extLst>
              <a:ext uri="{FF2B5EF4-FFF2-40B4-BE49-F238E27FC236}">
                <a16:creationId xmlns:a16="http://schemas.microsoft.com/office/drawing/2014/main" id="{351D0D64-3DEA-E44B-BF17-29C617207BF2}"/>
              </a:ext>
            </a:extLst>
          </p:cNvPr>
          <p:cNvSpPr txBox="1">
            <a:spLocks noChangeArrowheads="1"/>
          </p:cNvSpPr>
          <p:nvPr/>
        </p:nvSpPr>
        <p:spPr bwMode="auto">
          <a:xfrm>
            <a:off x="13710264" y="22219919"/>
            <a:ext cx="10972800" cy="1005840"/>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sz="5400" dirty="0"/>
              <a:t>Census Tract CHD Prevalence</a:t>
            </a:r>
          </a:p>
        </p:txBody>
      </p:sp>
      <p:pic>
        <p:nvPicPr>
          <p:cNvPr id="10" name="Picture 9">
            <a:extLst>
              <a:ext uri="{FF2B5EF4-FFF2-40B4-BE49-F238E27FC236}">
                <a16:creationId xmlns:a16="http://schemas.microsoft.com/office/drawing/2014/main" id="{9B456A98-5168-BA40-8911-51F1CDB5C3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0727" y="23279449"/>
            <a:ext cx="10573526" cy="14098035"/>
          </a:xfrm>
          <a:prstGeom prst="rect">
            <a:avLst/>
          </a:prstGeom>
        </p:spPr>
      </p:pic>
      <p:pic>
        <p:nvPicPr>
          <p:cNvPr id="12" name="Picture 11">
            <a:extLst>
              <a:ext uri="{FF2B5EF4-FFF2-40B4-BE49-F238E27FC236}">
                <a16:creationId xmlns:a16="http://schemas.microsoft.com/office/drawing/2014/main" id="{297CBB1A-D5D0-6A42-8EE3-3DAE508D12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848376" y="23225759"/>
            <a:ext cx="10568178" cy="14090904"/>
          </a:xfrm>
          <a:prstGeom prst="rect">
            <a:avLst/>
          </a:prstGeom>
        </p:spPr>
      </p:pic>
      <p:graphicFrame>
        <p:nvGraphicFramePr>
          <p:cNvPr id="13" name="Table 13">
            <a:extLst>
              <a:ext uri="{FF2B5EF4-FFF2-40B4-BE49-F238E27FC236}">
                <a16:creationId xmlns:a16="http://schemas.microsoft.com/office/drawing/2014/main" id="{70D28998-9BF4-1940-99CB-0D0167F97D4C}"/>
              </a:ext>
            </a:extLst>
          </p:cNvPr>
          <p:cNvGraphicFramePr>
            <a:graphicFrameLocks noGrp="1"/>
          </p:cNvGraphicFramePr>
          <p:nvPr>
            <p:extLst>
              <p:ext uri="{D42A27DB-BD31-4B8C-83A1-F6EECF244321}">
                <p14:modId xmlns:p14="http://schemas.microsoft.com/office/powerpoint/2010/main" val="1198376256"/>
              </p:ext>
            </p:extLst>
          </p:nvPr>
        </p:nvGraphicFramePr>
        <p:xfrm>
          <a:off x="13986488" y="9141521"/>
          <a:ext cx="10430066" cy="12248214"/>
        </p:xfrm>
        <a:graphic>
          <a:graphicData uri="http://schemas.openxmlformats.org/drawingml/2006/table">
            <a:tbl>
              <a:tblPr firstRow="1" bandRow="1">
                <a:tableStyleId>{C4B1156A-380E-4F78-BDF5-A606A8083BF9}</a:tableStyleId>
              </a:tblPr>
              <a:tblGrid>
                <a:gridCol w="2727893">
                  <a:extLst>
                    <a:ext uri="{9D8B030D-6E8A-4147-A177-3AD203B41FA5}">
                      <a16:colId xmlns:a16="http://schemas.microsoft.com/office/drawing/2014/main" val="601206585"/>
                    </a:ext>
                  </a:extLst>
                </a:gridCol>
                <a:gridCol w="7702173">
                  <a:extLst>
                    <a:ext uri="{9D8B030D-6E8A-4147-A177-3AD203B41FA5}">
                      <a16:colId xmlns:a16="http://schemas.microsoft.com/office/drawing/2014/main" val="587999593"/>
                    </a:ext>
                  </a:extLst>
                </a:gridCol>
              </a:tblGrid>
              <a:tr h="2367050">
                <a:tc>
                  <a:txBody>
                    <a:bodyPr/>
                    <a:lstStyle/>
                    <a:p>
                      <a:r>
                        <a:rPr lang="en-US" sz="3600" b="0" dirty="0"/>
                        <a:t>Flood Risk</a:t>
                      </a:r>
                    </a:p>
                    <a:p>
                      <a:r>
                        <a:rPr lang="en-US" sz="3600" b="0" dirty="0"/>
                        <a:t>(21 covariates)</a:t>
                      </a:r>
                    </a:p>
                  </a:txBody>
                  <a:tcPr/>
                </a:tc>
                <a:tc>
                  <a:txBody>
                    <a:bodyPr/>
                    <a:lstStyle/>
                    <a:p>
                      <a:pPr marL="0" indent="0">
                        <a:buFontTx/>
                        <a:buNone/>
                      </a:pPr>
                      <a:r>
                        <a:rPr lang="en-US" sz="2800" b="0" kern="1200" dirty="0">
                          <a:solidFill>
                            <a:schemeClr val="dk1"/>
                          </a:solidFill>
                          <a:effectLst/>
                          <a:latin typeface="+mn-lt"/>
                          <a:ea typeface="+mn-ea"/>
                          <a:cs typeface="+mn-cs"/>
                        </a:rPr>
                        <a:t>- Percent of First Street properties at 3 levels of severity (almost certain, substantial, any risk) and 2 time points (2020, 2050)</a:t>
                      </a:r>
                    </a:p>
                    <a:p>
                      <a:pPr marL="0" indent="0">
                        <a:buFontTx/>
                        <a:buNone/>
                      </a:pPr>
                      <a:r>
                        <a:rPr lang="en-US" sz="2800" b="0" dirty="0">
                          <a:effectLst/>
                        </a:rPr>
                        <a:t>- Average risk score (1 to 10)</a:t>
                      </a:r>
                    </a:p>
                    <a:p>
                      <a:pPr marL="0" indent="0">
                        <a:buFontTx/>
                        <a:buNone/>
                      </a:pPr>
                      <a:r>
                        <a:rPr lang="en-US" sz="2800" b="0" dirty="0">
                          <a:effectLst/>
                        </a:rPr>
                        <a:t>- Percent of properties with given risk score</a:t>
                      </a:r>
                      <a:endParaRPr lang="en-US" sz="2800" b="0" dirty="0"/>
                    </a:p>
                  </a:txBody>
                  <a:tcPr/>
                </a:tc>
                <a:extLst>
                  <a:ext uri="{0D108BD9-81ED-4DB2-BD59-A6C34878D82A}">
                    <a16:rowId xmlns:a16="http://schemas.microsoft.com/office/drawing/2014/main" val="1860188180"/>
                  </a:ext>
                </a:extLst>
              </a:tr>
              <a:tr h="3899956">
                <a:tc>
                  <a:txBody>
                    <a:bodyPr/>
                    <a:lstStyle/>
                    <a:p>
                      <a:r>
                        <a:rPr lang="en-US" sz="3600" b="0" dirty="0"/>
                        <a:t>Social Vulnerability Index </a:t>
                      </a:r>
                    </a:p>
                    <a:p>
                      <a:r>
                        <a:rPr lang="en-US" sz="3600" b="0" dirty="0"/>
                        <a:t>(16 covariates)</a:t>
                      </a:r>
                      <a:endParaRPr lang="en-US" sz="3600" dirty="0"/>
                    </a:p>
                  </a:txBody>
                  <a:tcPr/>
                </a:tc>
                <a:tc>
                  <a:txBody>
                    <a:bodyPr/>
                    <a:lstStyle/>
                    <a:p>
                      <a:r>
                        <a:rPr lang="en-US" sz="2800" dirty="0"/>
                        <a:t>- Percentage of the population below poverty, unemployed, without high school diploma, aged 65 or over, aged 17 or younger, with disability, in single-parent households, with minority status, with poor English, in multi-unit structures, in mobile homes, in crowded quarters, without vehicle, in group quarters, or are uninsured. </a:t>
                      </a:r>
                    </a:p>
                    <a:p>
                      <a:r>
                        <a:rPr lang="en-US" sz="2800" dirty="0"/>
                        <a:t>- Per Capita Income</a:t>
                      </a:r>
                    </a:p>
                  </a:txBody>
                  <a:tcPr/>
                </a:tc>
                <a:extLst>
                  <a:ext uri="{0D108BD9-81ED-4DB2-BD59-A6C34878D82A}">
                    <a16:rowId xmlns:a16="http://schemas.microsoft.com/office/drawing/2014/main" val="71820337"/>
                  </a:ext>
                </a:extLst>
              </a:tr>
              <a:tr h="2974622">
                <a:tc>
                  <a:txBody>
                    <a:bodyPr/>
                    <a:lstStyle/>
                    <a:p>
                      <a:r>
                        <a:rPr lang="en-US" sz="3600" dirty="0"/>
                        <a:t>Air Pollution Concentrations </a:t>
                      </a:r>
                    </a:p>
                    <a:p>
                      <a:r>
                        <a:rPr lang="en-US" sz="3600" dirty="0"/>
                        <a:t>(6 covariates)</a:t>
                      </a:r>
                    </a:p>
                  </a:txBody>
                  <a:tcPr/>
                </a:tc>
                <a:tc>
                  <a:txBody>
                    <a:bodyPr/>
                    <a:lstStyle/>
                    <a:p>
                      <a:pPr marL="0" marR="0" lvl="0" indent="0" algn="l" defTabSz="5225064" rtl="0" eaLnBrk="1" fontAlgn="auto" latinLnBrk="0" hangingPunct="1">
                        <a:lnSpc>
                          <a:spcPct val="100000"/>
                        </a:lnSpc>
                        <a:spcBef>
                          <a:spcPts val="0"/>
                        </a:spcBef>
                        <a:spcAft>
                          <a:spcPts val="0"/>
                        </a:spcAft>
                        <a:buClrTx/>
                        <a:buSzTx/>
                        <a:buFontTx/>
                        <a:buNone/>
                        <a:tabLst/>
                        <a:defRPr/>
                      </a:pPr>
                      <a:r>
                        <a:rPr lang="en-US" sz="2800" dirty="0"/>
                        <a:t>- Concentrations of six pollutants from a land use regression model made by the </a:t>
                      </a:r>
                      <a:r>
                        <a:rPr lang="en-US" sz="2800" kern="1200" dirty="0">
                          <a:solidFill>
                            <a:schemeClr val="dk1"/>
                          </a:solidFill>
                          <a:effectLst/>
                          <a:latin typeface="+mn-lt"/>
                          <a:ea typeface="+mn-ea"/>
                          <a:cs typeface="+mn-cs"/>
                        </a:rPr>
                        <a:t>Center for Air, Climate and Energy Solutions: CO, NO2, O3, PM10, PM2.5, SO2</a:t>
                      </a:r>
                      <a:endParaRPr lang="en-US" sz="2800" dirty="0"/>
                    </a:p>
                    <a:p>
                      <a:endParaRPr lang="en-US" sz="2800" dirty="0"/>
                    </a:p>
                  </a:txBody>
                  <a:tcPr/>
                </a:tc>
                <a:extLst>
                  <a:ext uri="{0D108BD9-81ED-4DB2-BD59-A6C34878D82A}">
                    <a16:rowId xmlns:a16="http://schemas.microsoft.com/office/drawing/2014/main" val="2795162317"/>
                  </a:ext>
                </a:extLst>
              </a:tr>
              <a:tr h="2974622">
                <a:tc>
                  <a:txBody>
                    <a:bodyPr/>
                    <a:lstStyle/>
                    <a:p>
                      <a:r>
                        <a:rPr lang="en-US" sz="3600" dirty="0"/>
                        <a:t>CDC Prevalence</a:t>
                      </a:r>
                    </a:p>
                    <a:p>
                      <a:r>
                        <a:rPr lang="en-US" sz="3600" dirty="0"/>
                        <a:t>(1 covariate, 1 response)</a:t>
                      </a:r>
                    </a:p>
                  </a:txBody>
                  <a:tcPr/>
                </a:tc>
                <a:tc>
                  <a:txBody>
                    <a:bodyPr/>
                    <a:lstStyle/>
                    <a:p>
                      <a:pPr marL="0" marR="0" lvl="0" indent="0" algn="l" defTabSz="5225064" rtl="0" eaLnBrk="1" fontAlgn="auto" latinLnBrk="0" hangingPunct="1">
                        <a:lnSpc>
                          <a:spcPct val="100000"/>
                        </a:lnSpc>
                        <a:spcBef>
                          <a:spcPts val="0"/>
                        </a:spcBef>
                        <a:spcAft>
                          <a:spcPts val="0"/>
                        </a:spcAft>
                        <a:buClrTx/>
                        <a:buSzTx/>
                        <a:buFontTx/>
                        <a:buNone/>
                        <a:tabLst/>
                        <a:defRPr/>
                      </a:pPr>
                      <a:r>
                        <a:rPr lang="en-US" sz="2800" dirty="0"/>
                        <a:t>- Prevalence of current smoking among adults</a:t>
                      </a:r>
                    </a:p>
                    <a:p>
                      <a:pPr marL="0" indent="0">
                        <a:buFontTx/>
                        <a:buNone/>
                      </a:pPr>
                      <a:r>
                        <a:rPr lang="en-US" sz="2800" dirty="0"/>
                        <a:t>- Prevalence of coronary heart disease among adults</a:t>
                      </a:r>
                    </a:p>
                  </a:txBody>
                  <a:tcPr/>
                </a:tc>
                <a:extLst>
                  <a:ext uri="{0D108BD9-81ED-4DB2-BD59-A6C34878D82A}">
                    <a16:rowId xmlns:a16="http://schemas.microsoft.com/office/drawing/2014/main" val="1032274819"/>
                  </a:ext>
                </a:extLst>
              </a:tr>
            </a:tbl>
          </a:graphicData>
        </a:graphic>
      </p:graphicFrame>
      <p:pic>
        <p:nvPicPr>
          <p:cNvPr id="5" name="Picture 4">
            <a:extLst>
              <a:ext uri="{FF2B5EF4-FFF2-40B4-BE49-F238E27FC236}">
                <a16:creationId xmlns:a16="http://schemas.microsoft.com/office/drawing/2014/main" id="{07B3FE92-15C9-0B47-B8B8-29944EACE29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357570" y="19692484"/>
            <a:ext cx="10976208" cy="8232156"/>
          </a:xfrm>
          <a:prstGeom prst="rect">
            <a:avLst/>
          </a:prstGeom>
        </p:spPr>
      </p:pic>
      <p:sp>
        <p:nvSpPr>
          <p:cNvPr id="55" name="Rectangle 548">
            <a:extLst>
              <a:ext uri="{FF2B5EF4-FFF2-40B4-BE49-F238E27FC236}">
                <a16:creationId xmlns:a16="http://schemas.microsoft.com/office/drawing/2014/main" id="{92A49A82-18A2-FD48-9D03-DE33B8024A2A}"/>
              </a:ext>
            </a:extLst>
          </p:cNvPr>
          <p:cNvSpPr>
            <a:spLocks noChangeArrowheads="1"/>
          </p:cNvSpPr>
          <p:nvPr/>
        </p:nvSpPr>
        <p:spPr bwMode="auto">
          <a:xfrm>
            <a:off x="26360978" y="28932883"/>
            <a:ext cx="10972800" cy="9289900"/>
          </a:xfrm>
          <a:prstGeom prst="rect">
            <a:avLst/>
          </a:prstGeom>
          <a:solidFill>
            <a:srgbClr val="FFFFFF"/>
          </a:solidFill>
          <a:ln>
            <a:noFill/>
          </a:ln>
          <a:effectLst>
            <a:outerShdw dist="107763" dir="2700000" algn="ctr" rotWithShape="0">
              <a:schemeClr val="tx1"/>
            </a:outerShdw>
          </a:effectLst>
          <a:extLst>
            <a:ext uri="{91240B29-F687-4F45-9708-019B960494DF}">
              <a14:hiddenLine xmlns:a14="http://schemas.microsoft.com/office/drawing/2010/main" w="9525">
                <a:solidFill>
                  <a:srgbClr val="000000"/>
                </a:solidFill>
                <a:miter lim="800000"/>
                <a:headEnd/>
                <a:tailEnd/>
              </a14:hiddenLine>
            </a:ext>
          </a:extLst>
        </p:spPr>
        <p:txBody>
          <a:bodyPr wrap="square" lIns="457200" tIns="1005840" rIns="457200" bIns="45720"/>
          <a:lstStyle/>
          <a:p>
            <a:endParaRPr lang="en-US" sz="4000" dirty="0"/>
          </a:p>
        </p:txBody>
      </p:sp>
      <p:sp>
        <p:nvSpPr>
          <p:cNvPr id="58" name="Text Box 549">
            <a:extLst>
              <a:ext uri="{FF2B5EF4-FFF2-40B4-BE49-F238E27FC236}">
                <a16:creationId xmlns:a16="http://schemas.microsoft.com/office/drawing/2014/main" id="{0F0EAE0A-FF17-FF44-8AFB-E7D1EA9D57AF}"/>
              </a:ext>
            </a:extLst>
          </p:cNvPr>
          <p:cNvSpPr txBox="1">
            <a:spLocks noChangeArrowheads="1"/>
          </p:cNvSpPr>
          <p:nvPr/>
        </p:nvSpPr>
        <p:spPr bwMode="auto">
          <a:xfrm>
            <a:off x="26360978" y="28703680"/>
            <a:ext cx="10972800" cy="1184243"/>
          </a:xfrm>
          <a:prstGeom prst="rect">
            <a:avLst/>
          </a:prstGeom>
          <a:solidFill>
            <a:srgbClr val="416B60"/>
          </a:solidFill>
          <a:ln w="9525" algn="ctr">
            <a:noFill/>
            <a:miter lim="800000"/>
            <a:headEnd/>
            <a:tailEnd/>
          </a:ln>
          <a:effectLst/>
        </p:spPr>
        <p:txBody>
          <a:bodyPr wrap="square" lIns="457200" tIns="45720" rIns="457200" bIns="45720" anchor="ctr"/>
          <a:lstStyle>
            <a:defPPr>
              <a:defRPr lang="en-US"/>
            </a:defPPr>
            <a:lvl1pPr>
              <a:spcBef>
                <a:spcPct val="20000"/>
              </a:spcBef>
              <a:defRPr sz="4000" b="1">
                <a:solidFill>
                  <a:srgbClr val="FFFFFF"/>
                </a:solidFill>
                <a:effectLst>
                  <a:outerShdw blurRad="38100" dist="38100" dir="2700000" algn="tl">
                    <a:srgbClr val="000000"/>
                  </a:outerShdw>
                </a:effectLst>
                <a:latin typeface="Arial" pitchFamily="34" charset="0"/>
                <a:cs typeface="Times New Roman" pitchFamily="18" charset="0"/>
              </a:defRPr>
            </a:lvl1pPr>
          </a:lstStyle>
          <a:p>
            <a:r>
              <a:rPr lang="en-US" dirty="0"/>
              <a:t>Posterior Distributions of Coefficients for Other Standardized Covariates</a:t>
            </a:r>
          </a:p>
        </p:txBody>
      </p:sp>
      <p:pic>
        <p:nvPicPr>
          <p:cNvPr id="7" name="Picture 6">
            <a:extLst>
              <a:ext uri="{FF2B5EF4-FFF2-40B4-BE49-F238E27FC236}">
                <a16:creationId xmlns:a16="http://schemas.microsoft.com/office/drawing/2014/main" id="{B6C88E31-F0BC-1B44-AA25-B9028CE1B3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356776" y="29914283"/>
            <a:ext cx="10976208" cy="8232156"/>
          </a:xfrm>
          <a:prstGeom prst="rect">
            <a:avLst/>
          </a:prstGeom>
        </p:spPr>
      </p:pic>
    </p:spTree>
  </p:cSld>
  <p:clrMapOvr>
    <a:masterClrMapping/>
  </p:clrMapOvr>
  <p:transition spd="med">
    <p:fade/>
  </p:transition>
</p:sld>
</file>

<file path=ppt/theme/theme1.xml><?xml version="1.0" encoding="utf-8"?>
<a:theme xmlns:a="http://schemas.openxmlformats.org/drawingml/2006/main" name="file413939_508">
  <a:themeElements>
    <a:clrScheme name="NIEHS color scheme 2013">
      <a:dk1>
        <a:srgbClr val="000000"/>
      </a:dk1>
      <a:lt1>
        <a:srgbClr val="FFFFFF"/>
      </a:lt1>
      <a:dk2>
        <a:srgbClr val="00447C"/>
      </a:dk2>
      <a:lt2>
        <a:srgbClr val="6BA143"/>
      </a:lt2>
      <a:accent1>
        <a:srgbClr val="CDA945"/>
      </a:accent1>
      <a:accent2>
        <a:srgbClr val="4C7342"/>
      </a:accent2>
      <a:accent3>
        <a:srgbClr val="BA7F2E"/>
      </a:accent3>
      <a:accent4>
        <a:srgbClr val="609F8E"/>
      </a:accent4>
      <a:accent5>
        <a:srgbClr val="A68A51"/>
      </a:accent5>
      <a:accent6>
        <a:srgbClr val="626357"/>
      </a:accent6>
      <a:hlink>
        <a:srgbClr val="00447C"/>
      </a:hlink>
      <a:folHlink>
        <a:srgbClr val="8B8474"/>
      </a:folHlink>
    </a:clrScheme>
    <a:fontScheme name="White with logo bann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White with logo banner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White with logo banner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White with logo banner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White with logo banner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White with logo banner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White with logo banner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White with logo banner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White with logo banner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White with logo banner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White with logo banner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White with logo banner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White with logo banner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White with logo banner 13">
        <a:dk1>
          <a:srgbClr val="FFFFFF"/>
        </a:dk1>
        <a:lt1>
          <a:srgbClr val="FFFFFF"/>
        </a:lt1>
        <a:dk2>
          <a:srgbClr val="65C7BA"/>
        </a:dk2>
        <a:lt2>
          <a:srgbClr val="095D9C"/>
        </a:lt2>
        <a:accent1>
          <a:srgbClr val="F6C852"/>
        </a:accent1>
        <a:accent2>
          <a:srgbClr val="EE5D38"/>
        </a:accent2>
        <a:accent3>
          <a:srgbClr val="FFFFFF"/>
        </a:accent3>
        <a:accent4>
          <a:srgbClr val="DADADA"/>
        </a:accent4>
        <a:accent5>
          <a:srgbClr val="FAE0B3"/>
        </a:accent5>
        <a:accent6>
          <a:srgbClr val="D85332"/>
        </a:accent6>
        <a:hlink>
          <a:srgbClr val="1C50A9"/>
        </a:hlink>
        <a:folHlink>
          <a:srgbClr val="008998"/>
        </a:folHlink>
      </a:clrScheme>
      <a:clrMap bg1="lt1" tx1="dk1" bg2="lt2" tx2="dk2" accent1="accent1" accent2="accent2" accent3="accent3" accent4="accent4" accent5="accent5" accent6="accent6" hlink="hlink" folHlink="folHlink"/>
    </a:extraClrScheme>
    <a:extraClrScheme>
      <a:clrScheme name="White with logo banner 14">
        <a:dk1>
          <a:srgbClr val="FFFFFF"/>
        </a:dk1>
        <a:lt1>
          <a:srgbClr val="FFFFFF"/>
        </a:lt1>
        <a:dk2>
          <a:srgbClr val="65C7BA"/>
        </a:dk2>
        <a:lt2>
          <a:srgbClr val="1C1C1C"/>
        </a:lt2>
        <a:accent1>
          <a:srgbClr val="F6C852"/>
        </a:accent1>
        <a:accent2>
          <a:srgbClr val="EE5D38"/>
        </a:accent2>
        <a:accent3>
          <a:srgbClr val="FFFFFF"/>
        </a:accent3>
        <a:accent4>
          <a:srgbClr val="DADADA"/>
        </a:accent4>
        <a:accent5>
          <a:srgbClr val="FAE0B3"/>
        </a:accent5>
        <a:accent6>
          <a:srgbClr val="D85332"/>
        </a:accent6>
        <a:hlink>
          <a:srgbClr val="1C50A9"/>
        </a:hlink>
        <a:folHlink>
          <a:srgbClr val="008998"/>
        </a:folHlink>
      </a:clrScheme>
      <a:clrMap bg1="lt1" tx1="dk1" bg2="lt2" tx2="dk2" accent1="accent1" accent2="accent2" accent3="accent3" accent4="accent4" accent5="accent5" accent6="accent6" hlink="hlink" folHlink="folHlink"/>
    </a:extraClrScheme>
    <a:extraClrScheme>
      <a:clrScheme name="White with logo banner 15">
        <a:dk1>
          <a:srgbClr val="1C1C1C"/>
        </a:dk1>
        <a:lt1>
          <a:srgbClr val="FFFFFF"/>
        </a:lt1>
        <a:dk2>
          <a:srgbClr val="5F5F5F"/>
        </a:dk2>
        <a:lt2>
          <a:srgbClr val="65C7BA"/>
        </a:lt2>
        <a:accent1>
          <a:srgbClr val="F6C852"/>
        </a:accent1>
        <a:accent2>
          <a:srgbClr val="EE5D38"/>
        </a:accent2>
        <a:accent3>
          <a:srgbClr val="B6B6B6"/>
        </a:accent3>
        <a:accent4>
          <a:srgbClr val="DADADA"/>
        </a:accent4>
        <a:accent5>
          <a:srgbClr val="FAE0B3"/>
        </a:accent5>
        <a:accent6>
          <a:srgbClr val="D85332"/>
        </a:accent6>
        <a:hlink>
          <a:srgbClr val="1C50A9"/>
        </a:hlink>
        <a:folHlink>
          <a:srgbClr val="008998"/>
        </a:folHlink>
      </a:clrScheme>
      <a:clrMap bg1="dk2" tx1="lt1" bg2="dk1" tx2="lt2" accent1="accent1" accent2="accent2" accent3="accent3" accent4="accent4" accent5="accent5" accent6="accent6" hlink="hlink" folHlink="folHlink"/>
    </a:extraClrScheme>
    <a:extraClrScheme>
      <a:clrScheme name="White with logo banner 16">
        <a:dk1>
          <a:srgbClr val="000000"/>
        </a:dk1>
        <a:lt1>
          <a:srgbClr val="FFFFFF"/>
        </a:lt1>
        <a:dk2>
          <a:srgbClr val="1C50A9"/>
        </a:dk2>
        <a:lt2>
          <a:srgbClr val="5F5F5F"/>
        </a:lt2>
        <a:accent1>
          <a:srgbClr val="F6C852"/>
        </a:accent1>
        <a:accent2>
          <a:srgbClr val="EE5D38"/>
        </a:accent2>
        <a:accent3>
          <a:srgbClr val="FFFFFF"/>
        </a:accent3>
        <a:accent4>
          <a:srgbClr val="000000"/>
        </a:accent4>
        <a:accent5>
          <a:srgbClr val="FAE0B3"/>
        </a:accent5>
        <a:accent6>
          <a:srgbClr val="D85332"/>
        </a:accent6>
        <a:hlink>
          <a:srgbClr val="65C7BA"/>
        </a:hlink>
        <a:folHlink>
          <a:srgbClr val="008998"/>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file413939_508</Template>
  <TotalTime>4641</TotalTime>
  <Words>709</Words>
  <Application>Microsoft Macintosh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Arial Narrow</vt:lpstr>
      <vt:lpstr>file413939_508</vt:lpstr>
      <vt:lpstr>PowerPoint Presentation</vt:lpstr>
    </vt:vector>
  </TitlesOfParts>
  <Company>NIEHS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NIEHS Green Poster Session Template</dc:title>
  <dc:creator>Default User</dc:creator>
  <cp:lastModifiedBy>Alvin Sheng</cp:lastModifiedBy>
  <cp:revision>76</cp:revision>
  <dcterms:created xsi:type="dcterms:W3CDTF">2013-04-18T13:49:43Z</dcterms:created>
  <dcterms:modified xsi:type="dcterms:W3CDTF">2021-07-26T16:18:20Z</dcterms:modified>
</cp:coreProperties>
</file>

<file path=docProps/thumbnail.jpeg>
</file>